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3"/>
  </p:notesMasterIdLst>
  <p:sldIdLst>
    <p:sldId id="329" r:id="rId3"/>
    <p:sldId id="318" r:id="rId4"/>
    <p:sldId id="367" r:id="rId5"/>
    <p:sldId id="371" r:id="rId6"/>
    <p:sldId id="370" r:id="rId7"/>
    <p:sldId id="369" r:id="rId8"/>
    <p:sldId id="319" r:id="rId9"/>
    <p:sldId id="320" r:id="rId10"/>
    <p:sldId id="375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76" r:id="rId19"/>
    <p:sldId id="328" r:id="rId20"/>
    <p:sldId id="385" r:id="rId21"/>
    <p:sldId id="386" r:id="rId22"/>
    <p:sldId id="267" r:id="rId23"/>
    <p:sldId id="268" r:id="rId24"/>
    <p:sldId id="269" r:id="rId25"/>
    <p:sldId id="273" r:id="rId26"/>
    <p:sldId id="272" r:id="rId27"/>
    <p:sldId id="275" r:id="rId28"/>
    <p:sldId id="277" r:id="rId29"/>
    <p:sldId id="347" r:id="rId30"/>
    <p:sldId id="359" r:id="rId31"/>
    <p:sldId id="360" r:id="rId32"/>
    <p:sldId id="357" r:id="rId33"/>
    <p:sldId id="358" r:id="rId34"/>
    <p:sldId id="314" r:id="rId35"/>
    <p:sldId id="261" r:id="rId36"/>
    <p:sldId id="262" r:id="rId37"/>
    <p:sldId id="285" r:id="rId38"/>
    <p:sldId id="288" r:id="rId39"/>
    <p:sldId id="352" r:id="rId40"/>
    <p:sldId id="353" r:id="rId41"/>
    <p:sldId id="354" r:id="rId42"/>
    <p:sldId id="292" r:id="rId43"/>
    <p:sldId id="294" r:id="rId44"/>
    <p:sldId id="309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7" r:id="rId53"/>
    <p:sldId id="308" r:id="rId54"/>
    <p:sldId id="310" r:id="rId55"/>
    <p:sldId id="311" r:id="rId56"/>
    <p:sldId id="312" r:id="rId57"/>
    <p:sldId id="313" r:id="rId58"/>
    <p:sldId id="349" r:id="rId59"/>
    <p:sldId id="317" r:id="rId60"/>
    <p:sldId id="258" r:id="rId61"/>
    <p:sldId id="315" r:id="rId62"/>
    <p:sldId id="316" r:id="rId63"/>
    <p:sldId id="361" r:id="rId64"/>
    <p:sldId id="362" r:id="rId65"/>
    <p:sldId id="363" r:id="rId66"/>
    <p:sldId id="364" r:id="rId67"/>
    <p:sldId id="377" r:id="rId68"/>
    <p:sldId id="378" r:id="rId69"/>
    <p:sldId id="379" r:id="rId70"/>
    <p:sldId id="380" r:id="rId71"/>
    <p:sldId id="381" r:id="rId72"/>
    <p:sldId id="383" r:id="rId73"/>
    <p:sldId id="384" r:id="rId74"/>
    <p:sldId id="330" r:id="rId75"/>
    <p:sldId id="331" r:id="rId76"/>
    <p:sldId id="365" r:id="rId77"/>
    <p:sldId id="387" r:id="rId78"/>
    <p:sldId id="366" r:id="rId79"/>
    <p:sldId id="388" r:id="rId80"/>
    <p:sldId id="389" r:id="rId81"/>
    <p:sldId id="257" r:id="rId82"/>
  </p:sldIdLst>
  <p:sldSz cx="9144000" cy="6858000" type="screen4x3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15C6F-A656-4BA4-997A-5649A138408E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C293B-9161-49BC-BBC8-78BB2B4AE9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17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162442"/>
      </p:ext>
    </p:extLst>
  </p:cSld>
  <p:clrMapOvr>
    <a:masterClrMapping/>
  </p:clrMapOvr>
  <p:transition spd="slow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048998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1052574"/>
      </p:ext>
    </p:extLst>
  </p:cSld>
  <p:clrMapOvr>
    <a:masterClrMapping/>
  </p:clrMapOvr>
  <p:transition spd="slow"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908158"/>
      </p:ext>
    </p:extLst>
  </p:cSld>
  <p:clrMapOvr>
    <a:masterClrMapping/>
  </p:clrMapOvr>
  <p:transition spd="slow"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91605"/>
      </p:ext>
    </p:extLst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4004"/>
      </p:ext>
    </p:extLst>
  </p:cSld>
  <p:clrMapOvr>
    <a:masterClrMapping/>
  </p:clrMapOvr>
  <p:transition spd="slow"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239"/>
      </p:ext>
    </p:extLst>
  </p:cSld>
  <p:clrMapOvr>
    <a:masterClrMapping/>
  </p:clrMapOvr>
  <p:transition spd="slow"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85361"/>
      </p:ext>
    </p:extLst>
  </p:cSld>
  <p:clrMapOvr>
    <a:masterClrMapping/>
  </p:clrMapOvr>
  <p:transition spd="slow"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58542"/>
      </p:ext>
    </p:extLst>
  </p:cSld>
  <p:clrMapOvr>
    <a:masterClrMapping/>
  </p:clrMapOvr>
  <p:transition spd="slow"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65650"/>
      </p:ext>
    </p:extLst>
  </p:cSld>
  <p:clrMapOvr>
    <a:masterClrMapping/>
  </p:clrMapOvr>
  <p:transition spd="slow"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47414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444567"/>
      </p:ext>
    </p:extLst>
  </p:cSld>
  <p:clrMapOvr>
    <a:masterClrMapping/>
  </p:clrMapOvr>
  <p:transition spd="slow" advClick="0" advTm="3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54751"/>
      </p:ext>
    </p:extLst>
  </p:cSld>
  <p:clrMapOvr>
    <a:masterClrMapping/>
  </p:clrMapOvr>
  <p:transition spd="slow"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77827"/>
      </p:ext>
    </p:extLst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60946"/>
      </p:ext>
    </p:extLst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44762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14727"/>
      </p:ext>
    </p:extLst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9786873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0039740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5369978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031575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358476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010368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36F1-E9A5-470D-AA87-8CCC1F09BEAF}" type="datetimeFigureOut">
              <a:rPr lang="tr-TR" smtClean="0"/>
              <a:pPr/>
              <a:t>24.4.2023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1219-0CFE-4F76-8C32-C9A22D54FFC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152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24.4.2023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tr-TR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0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300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user\Desktop\tan&#305;t&#305;m\Bar&#305;&#351;%20Man&#231;o%20-%20R&#252;ya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02" name="Picture 10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700808"/>
            <a:ext cx="8208912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4" name="Rectangle 104"/>
          <p:cNvSpPr/>
          <p:nvPr/>
        </p:nvSpPr>
        <p:spPr>
          <a:xfrm>
            <a:off x="1819442" y="332656"/>
            <a:ext cx="6352958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tr-TR" sz="2800" b="1" i="0" spc="0" baseline="0" dirty="0" smtClean="0">
                <a:solidFill>
                  <a:srgbClr val="FF0000"/>
                </a:solidFill>
                <a:latin typeface="Arial Black"/>
              </a:rPr>
              <a:t>ŞEHİT KADİR KARA</a:t>
            </a:r>
          </a:p>
          <a:p>
            <a:pPr marL="0" algn="ctr"/>
            <a:r>
              <a:rPr lang="fa-IR" sz="2800" b="1" i="0" spc="0" baseline="0" dirty="0" smtClean="0">
                <a:solidFill>
                  <a:srgbClr val="FF0000"/>
                </a:solidFill>
                <a:latin typeface="Arial Black"/>
              </a:rPr>
              <a:t> </a:t>
            </a:r>
            <a:r>
              <a:rPr lang="fa-IR" sz="2800" b="1" i="0" spc="0" baseline="0" dirty="0">
                <a:solidFill>
                  <a:srgbClr val="FF0000"/>
                </a:solidFill>
                <a:latin typeface="Arial Black"/>
              </a:rPr>
              <a:t>A</a:t>
            </a:r>
            <a:r>
              <a:rPr lang="fa-IR" sz="2800" b="1" i="0" spc="-36" baseline="0" dirty="0">
                <a:solidFill>
                  <a:srgbClr val="FF0000"/>
                </a:solidFill>
                <a:latin typeface="Arial Black"/>
              </a:rPr>
              <a:t>N</a:t>
            </a:r>
            <a:r>
              <a:rPr lang="fa-IR" sz="2800" b="1" i="0" spc="0" baseline="0" dirty="0">
                <a:solidFill>
                  <a:srgbClr val="FF0000"/>
                </a:solidFill>
                <a:latin typeface="Arial Black"/>
              </a:rPr>
              <a:t>ADO</a:t>
            </a:r>
            <a:r>
              <a:rPr lang="fa-IR" sz="2800" b="1" i="0" spc="-98" baseline="0" dirty="0">
                <a:solidFill>
                  <a:srgbClr val="FF0000"/>
                </a:solidFill>
                <a:latin typeface="Arial Black"/>
              </a:rPr>
              <a:t>L</a:t>
            </a:r>
            <a:r>
              <a:rPr lang="fa-IR" sz="2800" b="1" i="0" spc="0" baseline="0" dirty="0">
                <a:solidFill>
                  <a:srgbClr val="FF0000"/>
                </a:solidFill>
                <a:latin typeface="Arial Black"/>
              </a:rPr>
              <a:t>U İMAM </a:t>
            </a:r>
            <a:r>
              <a:rPr lang="fa-IR" sz="3200" b="1" i="0" spc="0" baseline="0" dirty="0" smtClean="0">
                <a:solidFill>
                  <a:srgbClr val="FF0000"/>
                </a:solidFill>
                <a:latin typeface="Arial Black"/>
              </a:rPr>
              <a:t>H</a:t>
            </a:r>
            <a:r>
              <a:rPr lang="fa-IR" sz="3200" b="1" i="0" spc="-256" baseline="0" dirty="0" smtClean="0">
                <a:solidFill>
                  <a:srgbClr val="FF0000"/>
                </a:solidFill>
                <a:latin typeface="Arial Black"/>
              </a:rPr>
              <a:t>A</a:t>
            </a:r>
            <a:r>
              <a:rPr lang="fa-IR" sz="3200" b="1" i="0" spc="0" baseline="0" dirty="0" smtClean="0">
                <a:solidFill>
                  <a:srgbClr val="FF0000"/>
                </a:solidFill>
                <a:latin typeface="Arial Black"/>
              </a:rPr>
              <a:t>TİP </a:t>
            </a:r>
            <a:r>
              <a:rPr lang="fa-IR" sz="3200" b="1" i="0" spc="0" baseline="0" dirty="0">
                <a:solidFill>
                  <a:srgbClr val="FF0000"/>
                </a:solidFill>
                <a:latin typeface="Arial Black"/>
              </a:rPr>
              <a:t>LİSESİ</a:t>
            </a:r>
          </a:p>
        </p:txBody>
      </p:sp>
      <p:pic>
        <p:nvPicPr>
          <p:cNvPr id="106" name="Picture 10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7001"/>
            <a:ext cx="1417634" cy="150179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Barış Manço - Rü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1042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8">
                <p:cTn id="7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36" name="Freeform 136"/>
          <p:cNvSpPr/>
          <p:nvPr/>
        </p:nvSpPr>
        <p:spPr>
          <a:xfrm>
            <a:off x="397002" y="5374387"/>
            <a:ext cx="3959352" cy="719327"/>
          </a:xfrm>
          <a:custGeom>
            <a:avLst/>
            <a:gdLst/>
            <a:ahLst/>
            <a:cxnLst/>
            <a:rect l="0" t="0" r="0" b="0"/>
            <a:pathLst>
              <a:path w="3959352" h="719327">
                <a:moveTo>
                  <a:pt x="0" y="719327"/>
                </a:moveTo>
                <a:lnTo>
                  <a:pt x="3959352" y="719327"/>
                </a:lnTo>
                <a:lnTo>
                  <a:pt x="3959352" y="0"/>
                </a:lnTo>
                <a:lnTo>
                  <a:pt x="0" y="0"/>
                </a:lnTo>
                <a:lnTo>
                  <a:pt x="0" y="719327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Freeform 137"/>
          <p:cNvSpPr/>
          <p:nvPr/>
        </p:nvSpPr>
        <p:spPr>
          <a:xfrm>
            <a:off x="397002" y="5374387"/>
            <a:ext cx="3959352" cy="719327"/>
          </a:xfrm>
          <a:custGeom>
            <a:avLst/>
            <a:gdLst/>
            <a:ahLst/>
            <a:cxnLst/>
            <a:rect l="0" t="0" r="0" b="0"/>
            <a:pathLst>
              <a:path w="3959352" h="719327">
                <a:moveTo>
                  <a:pt x="0" y="719327"/>
                </a:moveTo>
                <a:lnTo>
                  <a:pt x="3959352" y="719327"/>
                </a:lnTo>
                <a:lnTo>
                  <a:pt x="3959352" y="0"/>
                </a:lnTo>
                <a:lnTo>
                  <a:pt x="0" y="0"/>
                </a:lnTo>
                <a:lnTo>
                  <a:pt x="0" y="719327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8" name="Picture 13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15" y="0"/>
            <a:ext cx="9104884" cy="5468619"/>
          </a:xfrm>
          <a:prstGeom prst="rect">
            <a:avLst/>
          </a:prstGeom>
          <a:noFill/>
          <a:extLst/>
        </p:spPr>
      </p:pic>
      <p:pic>
        <p:nvPicPr>
          <p:cNvPr id="139" name="Picture 13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540" y="261620"/>
            <a:ext cx="8521700" cy="4862576"/>
          </a:xfrm>
          <a:prstGeom prst="rect">
            <a:avLst/>
          </a:prstGeom>
          <a:noFill/>
          <a:extLst/>
        </p:spPr>
      </p:pic>
      <p:sp>
        <p:nvSpPr>
          <p:cNvPr id="140" name="Freeform 140"/>
          <p:cNvSpPr/>
          <p:nvPr/>
        </p:nvSpPr>
        <p:spPr>
          <a:xfrm>
            <a:off x="352043" y="230124"/>
            <a:ext cx="8584692" cy="4925950"/>
          </a:xfrm>
          <a:custGeom>
            <a:avLst/>
            <a:gdLst/>
            <a:ahLst/>
            <a:cxnLst/>
            <a:rect l="0" t="0" r="0" b="0"/>
            <a:pathLst>
              <a:path w="8584692" h="4925950">
                <a:moveTo>
                  <a:pt x="849580" y="0"/>
                </a:moveTo>
                <a:lnTo>
                  <a:pt x="8584692" y="0"/>
                </a:lnTo>
                <a:lnTo>
                  <a:pt x="8584692" y="4076319"/>
                </a:lnTo>
                <a:lnTo>
                  <a:pt x="8580501" y="4162299"/>
                </a:lnTo>
                <a:lnTo>
                  <a:pt x="8567548" y="4246500"/>
                </a:lnTo>
                <a:lnTo>
                  <a:pt x="8546592" y="4328160"/>
                </a:lnTo>
                <a:lnTo>
                  <a:pt x="8517763" y="4406393"/>
                </a:lnTo>
                <a:lnTo>
                  <a:pt x="8482203" y="4480560"/>
                </a:lnTo>
                <a:lnTo>
                  <a:pt x="8439404" y="4550919"/>
                </a:lnTo>
                <a:lnTo>
                  <a:pt x="8390510" y="4616197"/>
                </a:lnTo>
                <a:lnTo>
                  <a:pt x="8335646" y="4676775"/>
                </a:lnTo>
                <a:lnTo>
                  <a:pt x="8275448" y="4731640"/>
                </a:lnTo>
                <a:lnTo>
                  <a:pt x="8210042" y="4780662"/>
                </a:lnTo>
                <a:lnTo>
                  <a:pt x="8139685" y="4823334"/>
                </a:lnTo>
                <a:lnTo>
                  <a:pt x="8065643" y="4858894"/>
                </a:lnTo>
                <a:lnTo>
                  <a:pt x="7987285" y="4887850"/>
                </a:lnTo>
                <a:lnTo>
                  <a:pt x="7905497" y="4908804"/>
                </a:lnTo>
                <a:lnTo>
                  <a:pt x="7821423" y="4921378"/>
                </a:lnTo>
                <a:lnTo>
                  <a:pt x="7735571" y="4925950"/>
                </a:lnTo>
                <a:lnTo>
                  <a:pt x="0" y="4925950"/>
                </a:lnTo>
                <a:lnTo>
                  <a:pt x="0" y="849630"/>
                </a:lnTo>
                <a:lnTo>
                  <a:pt x="4128" y="763651"/>
                </a:lnTo>
                <a:lnTo>
                  <a:pt x="17120" y="679450"/>
                </a:lnTo>
                <a:lnTo>
                  <a:pt x="38062" y="597790"/>
                </a:lnTo>
                <a:lnTo>
                  <a:pt x="66955" y="519430"/>
                </a:lnTo>
                <a:lnTo>
                  <a:pt x="102528" y="445390"/>
                </a:lnTo>
                <a:lnTo>
                  <a:pt x="145263" y="375031"/>
                </a:lnTo>
                <a:lnTo>
                  <a:pt x="194196" y="309754"/>
                </a:lnTo>
                <a:lnTo>
                  <a:pt x="249048" y="249048"/>
                </a:lnTo>
                <a:lnTo>
                  <a:pt x="309754" y="194184"/>
                </a:lnTo>
                <a:lnTo>
                  <a:pt x="375006" y="145288"/>
                </a:lnTo>
                <a:lnTo>
                  <a:pt x="445390" y="102490"/>
                </a:lnTo>
                <a:lnTo>
                  <a:pt x="519469" y="66930"/>
                </a:lnTo>
                <a:lnTo>
                  <a:pt x="597764" y="38100"/>
                </a:lnTo>
                <a:lnTo>
                  <a:pt x="679451" y="17145"/>
                </a:lnTo>
                <a:lnTo>
                  <a:pt x="763651" y="4192"/>
                </a:lnTo>
                <a:close/>
                <a:moveTo>
                  <a:pt x="6275833" y="6627876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1"/>
          <p:cNvSpPr/>
          <p:nvPr/>
        </p:nvSpPr>
        <p:spPr>
          <a:xfrm>
            <a:off x="487070" y="5423383"/>
            <a:ext cx="2464888" cy="6089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995" b="0" i="0" spc="-60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fa-IR" sz="3995" b="0" i="0" spc="0" baseline="0" dirty="0">
                <a:solidFill>
                  <a:srgbClr val="FFFFFF"/>
                </a:solidFill>
                <a:latin typeface="Calibri"/>
              </a:rPr>
              <a:t>ı</a:t>
            </a:r>
            <a:r>
              <a:rPr lang="fa-IR" sz="3995" b="0" i="0" spc="-92" baseline="0" dirty="0">
                <a:solidFill>
                  <a:srgbClr val="FFFFFF"/>
                </a:solidFill>
                <a:latin typeface="Calibri"/>
              </a:rPr>
              <a:t>r</a:t>
            </a:r>
            <a:r>
              <a:rPr lang="fa-IR" sz="3995" b="0" i="0" spc="0" baseline="0" dirty="0">
                <a:solidFill>
                  <a:srgbClr val="FFFFFF"/>
                </a:solidFill>
                <a:latin typeface="Calibri"/>
              </a:rPr>
              <a:t>a</a:t>
            </a:r>
            <a:r>
              <a:rPr lang="fa-IR" sz="3995" b="0" i="0" spc="-24" baseline="0" dirty="0">
                <a:solidFill>
                  <a:srgbClr val="FFFFFF"/>
                </a:solidFill>
                <a:latin typeface="Calibri"/>
              </a:rPr>
              <a:t>a</a:t>
            </a:r>
            <a:r>
              <a:rPr lang="fa-IR" sz="3995" b="0" i="0" spc="0" baseline="0" dirty="0">
                <a:solidFill>
                  <a:srgbClr val="FFFFFF"/>
                </a:solidFill>
                <a:latin typeface="Calibri"/>
              </a:rPr>
              <a:t>t </a:t>
            </a:r>
            <a:r>
              <a:rPr lang="fa-IR" sz="3995" b="0" i="0" spc="-16" baseline="0" dirty="0">
                <a:solidFill>
                  <a:srgbClr val="FFFFFF"/>
                </a:solidFill>
                <a:latin typeface="Calibri"/>
              </a:rPr>
              <a:t>O</a:t>
            </a:r>
            <a:r>
              <a:rPr lang="fa-IR" sz="3995" b="0" i="0" spc="0" baseline="0" dirty="0">
                <a:solidFill>
                  <a:srgbClr val="FFFFFF"/>
                </a:solidFill>
                <a:latin typeface="Calibri"/>
              </a:rPr>
              <a:t>dası</a:t>
            </a:r>
          </a:p>
        </p:txBody>
      </p:sp>
    </p:spTree>
    <p:extLst>
      <p:ext uri="{BB962C8B-B14F-4D97-AF65-F5344CB8AC3E}">
        <p14:creationId xmlns:p14="http://schemas.microsoft.com/office/powerpoint/2010/main" val="444920158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43" name="Freeform 143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5" name="Picture 14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60"/>
            <a:ext cx="8903717" cy="5394452"/>
          </a:xfrm>
          <a:prstGeom prst="rect">
            <a:avLst/>
          </a:prstGeom>
          <a:noFill/>
          <a:extLst/>
        </p:spPr>
      </p:pic>
      <p:pic>
        <p:nvPicPr>
          <p:cNvPr id="146" name="Picture 14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88" y="392685"/>
            <a:ext cx="8248904" cy="4705603"/>
          </a:xfrm>
          <a:prstGeom prst="rect">
            <a:avLst/>
          </a:prstGeom>
          <a:noFill/>
          <a:extLst/>
        </p:spPr>
      </p:pic>
      <p:sp>
        <p:nvSpPr>
          <p:cNvPr id="147" name="Freeform 147"/>
          <p:cNvSpPr/>
          <p:nvPr/>
        </p:nvSpPr>
        <p:spPr>
          <a:xfrm>
            <a:off x="278891" y="361189"/>
            <a:ext cx="8312024" cy="4768722"/>
          </a:xfrm>
          <a:custGeom>
            <a:avLst/>
            <a:gdLst/>
            <a:ahLst/>
            <a:cxnLst/>
            <a:rect l="0" t="0" r="0" b="0"/>
            <a:pathLst>
              <a:path w="8312024" h="4768722">
                <a:moveTo>
                  <a:pt x="823354" y="0"/>
                </a:moveTo>
                <a:lnTo>
                  <a:pt x="8312024" y="0"/>
                </a:lnTo>
                <a:lnTo>
                  <a:pt x="8312024" y="3945763"/>
                </a:lnTo>
                <a:lnTo>
                  <a:pt x="8307960" y="4028947"/>
                </a:lnTo>
                <a:lnTo>
                  <a:pt x="8295260" y="4110735"/>
                </a:lnTo>
                <a:lnTo>
                  <a:pt x="8275193" y="4189476"/>
                </a:lnTo>
                <a:lnTo>
                  <a:pt x="8247507" y="4265548"/>
                </a:lnTo>
                <a:lnTo>
                  <a:pt x="8212582" y="4337685"/>
                </a:lnTo>
                <a:lnTo>
                  <a:pt x="8171180" y="4405629"/>
                </a:lnTo>
                <a:lnTo>
                  <a:pt x="8123682" y="4469003"/>
                </a:lnTo>
                <a:lnTo>
                  <a:pt x="8070469" y="4527169"/>
                </a:lnTo>
                <a:lnTo>
                  <a:pt x="8012303" y="4580382"/>
                </a:lnTo>
                <a:lnTo>
                  <a:pt x="7948930" y="4627879"/>
                </a:lnTo>
                <a:lnTo>
                  <a:pt x="7880986" y="4669282"/>
                </a:lnTo>
                <a:lnTo>
                  <a:pt x="7808850" y="4704207"/>
                </a:lnTo>
                <a:lnTo>
                  <a:pt x="7732777" y="4731892"/>
                </a:lnTo>
                <a:lnTo>
                  <a:pt x="7654037" y="4751959"/>
                </a:lnTo>
                <a:lnTo>
                  <a:pt x="7572249" y="4764659"/>
                </a:lnTo>
                <a:lnTo>
                  <a:pt x="7489064" y="4768722"/>
                </a:lnTo>
                <a:lnTo>
                  <a:pt x="0" y="4768722"/>
                </a:lnTo>
                <a:lnTo>
                  <a:pt x="0" y="823340"/>
                </a:lnTo>
                <a:lnTo>
                  <a:pt x="4141" y="740156"/>
                </a:lnTo>
                <a:lnTo>
                  <a:pt x="16714" y="658495"/>
                </a:lnTo>
                <a:lnTo>
                  <a:pt x="36843" y="579246"/>
                </a:lnTo>
                <a:lnTo>
                  <a:pt x="64567" y="503554"/>
                </a:lnTo>
                <a:lnTo>
                  <a:pt x="99403" y="431419"/>
                </a:lnTo>
                <a:lnTo>
                  <a:pt x="140882" y="363473"/>
                </a:lnTo>
                <a:lnTo>
                  <a:pt x="188253" y="299846"/>
                </a:lnTo>
                <a:lnTo>
                  <a:pt x="241516" y="241553"/>
                </a:lnTo>
                <a:lnTo>
                  <a:pt x="299797" y="188214"/>
                </a:lnTo>
                <a:lnTo>
                  <a:pt x="363525" y="140842"/>
                </a:lnTo>
                <a:lnTo>
                  <a:pt x="431407" y="99440"/>
                </a:lnTo>
                <a:lnTo>
                  <a:pt x="503594" y="64515"/>
                </a:lnTo>
                <a:lnTo>
                  <a:pt x="579197" y="36829"/>
                </a:lnTo>
                <a:lnTo>
                  <a:pt x="658470" y="16764"/>
                </a:lnTo>
                <a:lnTo>
                  <a:pt x="740207" y="4190"/>
                </a:lnTo>
                <a:close/>
                <a:moveTo>
                  <a:pt x="6217920" y="6496811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8"/>
          <p:cNvSpPr/>
          <p:nvPr/>
        </p:nvSpPr>
        <p:spPr>
          <a:xfrm>
            <a:off x="284073" y="5633939"/>
            <a:ext cx="4578707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Bilişim </a:t>
            </a:r>
            <a:r>
              <a:rPr lang="fa-IR" sz="3602" b="0" i="0" spc="-336" baseline="0" dirty="0">
                <a:solidFill>
                  <a:srgbClr val="FFFFFF"/>
                </a:solidFill>
                <a:latin typeface="Calibri"/>
              </a:rPr>
              <a:t>T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602" b="0" i="0" spc="-15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nolojileri</a:t>
            </a:r>
            <a:r>
              <a:rPr lang="fa-IR" sz="3602" b="0" i="0" spc="-26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Sınıfı</a:t>
            </a:r>
          </a:p>
        </p:txBody>
      </p:sp>
    </p:spTree>
    <p:extLst>
      <p:ext uri="{BB962C8B-B14F-4D97-AF65-F5344CB8AC3E}">
        <p14:creationId xmlns:p14="http://schemas.microsoft.com/office/powerpoint/2010/main" val="2432021737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9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50" name="Picture 15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5960"/>
            <a:ext cx="9144000" cy="4624832"/>
          </a:xfrm>
          <a:prstGeom prst="rect">
            <a:avLst/>
          </a:prstGeom>
          <a:noFill/>
          <a:extLst/>
        </p:spPr>
      </p:pic>
      <p:pic>
        <p:nvPicPr>
          <p:cNvPr id="151" name="Picture 15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75" y="1040385"/>
            <a:ext cx="8715247" cy="3935983"/>
          </a:xfrm>
          <a:prstGeom prst="rect">
            <a:avLst/>
          </a:prstGeom>
          <a:noFill/>
          <a:extLst/>
        </p:spPr>
      </p:pic>
      <p:sp>
        <p:nvSpPr>
          <p:cNvPr id="152" name="Freeform 152"/>
          <p:cNvSpPr/>
          <p:nvPr/>
        </p:nvSpPr>
        <p:spPr>
          <a:xfrm>
            <a:off x="182879" y="1008889"/>
            <a:ext cx="8778367" cy="3999229"/>
          </a:xfrm>
          <a:custGeom>
            <a:avLst/>
            <a:gdLst/>
            <a:ahLst/>
            <a:cxnLst/>
            <a:rect l="0" t="0" r="0" b="0"/>
            <a:pathLst>
              <a:path w="8778367" h="3999229">
                <a:moveTo>
                  <a:pt x="695211" y="0"/>
                </a:moveTo>
                <a:lnTo>
                  <a:pt x="8778367" y="0"/>
                </a:lnTo>
                <a:lnTo>
                  <a:pt x="8778367" y="3304413"/>
                </a:lnTo>
                <a:lnTo>
                  <a:pt x="8775065" y="3374389"/>
                </a:lnTo>
                <a:lnTo>
                  <a:pt x="8764398" y="3443604"/>
                </a:lnTo>
                <a:lnTo>
                  <a:pt x="8746999" y="3510153"/>
                </a:lnTo>
                <a:lnTo>
                  <a:pt x="8723757" y="3574034"/>
                </a:lnTo>
                <a:lnTo>
                  <a:pt x="8694548" y="3635120"/>
                </a:lnTo>
                <a:lnTo>
                  <a:pt x="8659750" y="3692397"/>
                </a:lnTo>
                <a:lnTo>
                  <a:pt x="8619490" y="3746245"/>
                </a:lnTo>
                <a:lnTo>
                  <a:pt x="8574532" y="3795394"/>
                </a:lnTo>
                <a:lnTo>
                  <a:pt x="8525384" y="3840226"/>
                </a:lnTo>
                <a:lnTo>
                  <a:pt x="8471663" y="3880485"/>
                </a:lnTo>
                <a:lnTo>
                  <a:pt x="8414386" y="3915282"/>
                </a:lnTo>
                <a:lnTo>
                  <a:pt x="8353299" y="3944619"/>
                </a:lnTo>
                <a:lnTo>
                  <a:pt x="8289290" y="3967860"/>
                </a:lnTo>
                <a:lnTo>
                  <a:pt x="8222869" y="3985260"/>
                </a:lnTo>
                <a:lnTo>
                  <a:pt x="8153527" y="3995801"/>
                </a:lnTo>
                <a:lnTo>
                  <a:pt x="8083551" y="3999229"/>
                </a:lnTo>
                <a:lnTo>
                  <a:pt x="0" y="3999229"/>
                </a:lnTo>
                <a:lnTo>
                  <a:pt x="0" y="695197"/>
                </a:lnTo>
                <a:lnTo>
                  <a:pt x="3341" y="625221"/>
                </a:lnTo>
                <a:lnTo>
                  <a:pt x="13958" y="555878"/>
                </a:lnTo>
                <a:lnTo>
                  <a:pt x="31331" y="489458"/>
                </a:lnTo>
                <a:lnTo>
                  <a:pt x="54611" y="425450"/>
                </a:lnTo>
                <a:lnTo>
                  <a:pt x="83922" y="364363"/>
                </a:lnTo>
                <a:lnTo>
                  <a:pt x="119063" y="307213"/>
                </a:lnTo>
                <a:lnTo>
                  <a:pt x="158801" y="253491"/>
                </a:lnTo>
                <a:lnTo>
                  <a:pt x="203810" y="203834"/>
                </a:lnTo>
                <a:lnTo>
                  <a:pt x="253480" y="158750"/>
                </a:lnTo>
                <a:lnTo>
                  <a:pt x="307163" y="119126"/>
                </a:lnTo>
                <a:lnTo>
                  <a:pt x="364325" y="83946"/>
                </a:lnTo>
                <a:lnTo>
                  <a:pt x="425501" y="54609"/>
                </a:lnTo>
                <a:lnTo>
                  <a:pt x="489408" y="31369"/>
                </a:lnTo>
                <a:lnTo>
                  <a:pt x="555943" y="13970"/>
                </a:lnTo>
                <a:lnTo>
                  <a:pt x="625171" y="3302"/>
                </a:lnTo>
                <a:close/>
                <a:moveTo>
                  <a:pt x="5666232" y="5849111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>
            <a:off x="-8382" y="5418582"/>
            <a:ext cx="4571999" cy="647700"/>
          </a:xfrm>
          <a:custGeom>
            <a:avLst/>
            <a:gdLst/>
            <a:ahLst/>
            <a:cxnLst/>
            <a:rect l="0" t="0" r="0" b="0"/>
            <a:pathLst>
              <a:path w="4571999" h="647700">
                <a:moveTo>
                  <a:pt x="0" y="647700"/>
                </a:moveTo>
                <a:lnTo>
                  <a:pt x="4571999" y="647700"/>
                </a:lnTo>
                <a:lnTo>
                  <a:pt x="4571999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4" name="Picture 15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92929"/>
            <a:ext cx="4589271" cy="699007"/>
          </a:xfrm>
          <a:prstGeom prst="rect">
            <a:avLst/>
          </a:prstGeom>
          <a:noFill/>
          <a:extLst/>
        </p:spPr>
      </p:pic>
      <p:sp>
        <p:nvSpPr>
          <p:cNvPr id="155" name="Rectangle 155"/>
          <p:cNvSpPr/>
          <p:nvPr/>
        </p:nvSpPr>
        <p:spPr>
          <a:xfrm>
            <a:off x="82600" y="5462931"/>
            <a:ext cx="1912467" cy="5486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0" b="0" i="0" spc="-40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600" b="0" i="0" spc="0" baseline="0" dirty="0">
                <a:solidFill>
                  <a:srgbClr val="FFFFFF"/>
                </a:solidFill>
                <a:latin typeface="Calibri"/>
              </a:rPr>
              <a:t>tüt</a:t>
            </a:r>
            <a:r>
              <a:rPr lang="fa-IR" sz="3600" b="0" i="0" spc="-15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fa-IR" sz="3600" b="0" i="0" spc="0" baseline="0" dirty="0">
                <a:solidFill>
                  <a:srgbClr val="FFFFFF"/>
                </a:solidFill>
                <a:latin typeface="Calibri"/>
              </a:rPr>
              <a:t>Odası</a:t>
            </a:r>
          </a:p>
        </p:txBody>
      </p:sp>
    </p:spTree>
    <p:extLst>
      <p:ext uri="{BB962C8B-B14F-4D97-AF65-F5344CB8AC3E}">
        <p14:creationId xmlns:p14="http://schemas.microsoft.com/office/powerpoint/2010/main" val="177384522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57" name="Picture 15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309"/>
            <a:ext cx="9144000" cy="4598923"/>
          </a:xfrm>
          <a:prstGeom prst="rect">
            <a:avLst/>
          </a:prstGeom>
          <a:noFill/>
          <a:extLst/>
        </p:spPr>
      </p:pic>
      <p:pic>
        <p:nvPicPr>
          <p:cNvPr id="158" name="Picture 15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904" y="776733"/>
            <a:ext cx="8657336" cy="3910075"/>
          </a:xfrm>
          <a:prstGeom prst="rect">
            <a:avLst/>
          </a:prstGeom>
          <a:noFill/>
          <a:extLst/>
        </p:spPr>
      </p:pic>
      <p:sp>
        <p:nvSpPr>
          <p:cNvPr id="159" name="Freeform 159"/>
          <p:cNvSpPr/>
          <p:nvPr/>
        </p:nvSpPr>
        <p:spPr>
          <a:xfrm>
            <a:off x="216408" y="745236"/>
            <a:ext cx="8720455" cy="3973450"/>
          </a:xfrm>
          <a:custGeom>
            <a:avLst/>
            <a:gdLst/>
            <a:ahLst/>
            <a:cxnLst/>
            <a:rect l="0" t="0" r="0" b="0"/>
            <a:pathLst>
              <a:path w="8720455" h="3973450">
                <a:moveTo>
                  <a:pt x="690841" y="0"/>
                </a:moveTo>
                <a:lnTo>
                  <a:pt x="8720455" y="0"/>
                </a:lnTo>
                <a:lnTo>
                  <a:pt x="8720455" y="3282569"/>
                </a:lnTo>
                <a:lnTo>
                  <a:pt x="8717025" y="3352166"/>
                </a:lnTo>
                <a:lnTo>
                  <a:pt x="8706485" y="3421000"/>
                </a:lnTo>
                <a:lnTo>
                  <a:pt x="8689467" y="3487166"/>
                </a:lnTo>
                <a:lnTo>
                  <a:pt x="8666225" y="3550794"/>
                </a:lnTo>
                <a:lnTo>
                  <a:pt x="8636888" y="3611372"/>
                </a:lnTo>
                <a:lnTo>
                  <a:pt x="8602598" y="3668141"/>
                </a:lnTo>
                <a:lnTo>
                  <a:pt x="8562721" y="3721609"/>
                </a:lnTo>
                <a:lnTo>
                  <a:pt x="8517762" y="3770757"/>
                </a:lnTo>
                <a:lnTo>
                  <a:pt x="8469122" y="3815335"/>
                </a:lnTo>
                <a:lnTo>
                  <a:pt x="8415655" y="3855085"/>
                </a:lnTo>
                <a:lnTo>
                  <a:pt x="8358885" y="3889884"/>
                </a:lnTo>
                <a:lnTo>
                  <a:pt x="8298180" y="3919094"/>
                </a:lnTo>
                <a:lnTo>
                  <a:pt x="8234552" y="3942462"/>
                </a:lnTo>
                <a:lnTo>
                  <a:pt x="8168385" y="3959479"/>
                </a:lnTo>
                <a:lnTo>
                  <a:pt x="8099678" y="3970020"/>
                </a:lnTo>
                <a:lnTo>
                  <a:pt x="8029956" y="3973450"/>
                </a:lnTo>
                <a:lnTo>
                  <a:pt x="0" y="3973450"/>
                </a:lnTo>
                <a:lnTo>
                  <a:pt x="0" y="690880"/>
                </a:lnTo>
                <a:lnTo>
                  <a:pt x="3340" y="621157"/>
                </a:lnTo>
                <a:lnTo>
                  <a:pt x="13944" y="552450"/>
                </a:lnTo>
                <a:lnTo>
                  <a:pt x="30911" y="486284"/>
                </a:lnTo>
                <a:lnTo>
                  <a:pt x="54254" y="422656"/>
                </a:lnTo>
                <a:lnTo>
                  <a:pt x="83527" y="361950"/>
                </a:lnTo>
                <a:lnTo>
                  <a:pt x="118287" y="305181"/>
                </a:lnTo>
                <a:lnTo>
                  <a:pt x="158064" y="251842"/>
                </a:lnTo>
                <a:lnTo>
                  <a:pt x="202615" y="202566"/>
                </a:lnTo>
                <a:lnTo>
                  <a:pt x="251828" y="158116"/>
                </a:lnTo>
                <a:lnTo>
                  <a:pt x="305142" y="118237"/>
                </a:lnTo>
                <a:lnTo>
                  <a:pt x="361937" y="83567"/>
                </a:lnTo>
                <a:lnTo>
                  <a:pt x="422630" y="54230"/>
                </a:lnTo>
                <a:lnTo>
                  <a:pt x="486283" y="30861"/>
                </a:lnTo>
                <a:lnTo>
                  <a:pt x="552450" y="13970"/>
                </a:lnTo>
                <a:lnTo>
                  <a:pt x="621182" y="3303"/>
                </a:lnTo>
                <a:close/>
                <a:moveTo>
                  <a:pt x="5896356" y="6112764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Freeform 160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Rectangle 162"/>
          <p:cNvSpPr/>
          <p:nvPr/>
        </p:nvSpPr>
        <p:spPr>
          <a:xfrm>
            <a:off x="91439" y="5633939"/>
            <a:ext cx="2032236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2" b="0" i="0" spc="-62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ütüphane</a:t>
            </a:r>
          </a:p>
        </p:txBody>
      </p:sp>
    </p:spTree>
    <p:extLst>
      <p:ext uri="{BB962C8B-B14F-4D97-AF65-F5344CB8AC3E}">
        <p14:creationId xmlns:p14="http://schemas.microsoft.com/office/powerpoint/2010/main" val="154435096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64" name="Picture 16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1180"/>
            <a:ext cx="9144000" cy="4603496"/>
          </a:xfrm>
          <a:prstGeom prst="rect">
            <a:avLst/>
          </a:prstGeom>
          <a:noFill/>
          <a:extLst/>
        </p:spPr>
      </p:pic>
      <p:pic>
        <p:nvPicPr>
          <p:cNvPr id="165" name="Picture 16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59" y="895604"/>
            <a:ext cx="8666480" cy="3914648"/>
          </a:xfrm>
          <a:prstGeom prst="rect">
            <a:avLst/>
          </a:prstGeom>
          <a:noFill/>
          <a:extLst/>
        </p:spPr>
      </p:pic>
      <p:sp>
        <p:nvSpPr>
          <p:cNvPr id="166" name="Freeform 166"/>
          <p:cNvSpPr/>
          <p:nvPr/>
        </p:nvSpPr>
        <p:spPr>
          <a:xfrm>
            <a:off x="207263" y="864109"/>
            <a:ext cx="8729600" cy="3977766"/>
          </a:xfrm>
          <a:custGeom>
            <a:avLst/>
            <a:gdLst/>
            <a:ahLst/>
            <a:cxnLst/>
            <a:rect l="0" t="0" r="0" b="0"/>
            <a:pathLst>
              <a:path w="8729600" h="3977766">
                <a:moveTo>
                  <a:pt x="691630" y="0"/>
                </a:moveTo>
                <a:lnTo>
                  <a:pt x="8729600" y="0"/>
                </a:lnTo>
                <a:lnTo>
                  <a:pt x="8729600" y="3286506"/>
                </a:lnTo>
                <a:lnTo>
                  <a:pt x="8726170" y="3356228"/>
                </a:lnTo>
                <a:lnTo>
                  <a:pt x="8715630" y="3424936"/>
                </a:lnTo>
                <a:lnTo>
                  <a:pt x="8698612" y="3491484"/>
                </a:lnTo>
                <a:lnTo>
                  <a:pt x="8675243" y="3555237"/>
                </a:lnTo>
                <a:lnTo>
                  <a:pt x="8646033" y="3615436"/>
                </a:lnTo>
                <a:lnTo>
                  <a:pt x="8611363" y="3672586"/>
                </a:lnTo>
                <a:lnTo>
                  <a:pt x="8571484" y="3725925"/>
                </a:lnTo>
                <a:lnTo>
                  <a:pt x="8526907" y="3775202"/>
                </a:lnTo>
                <a:lnTo>
                  <a:pt x="8477758" y="3819652"/>
                </a:lnTo>
                <a:lnTo>
                  <a:pt x="8424292" y="3859530"/>
                </a:lnTo>
                <a:lnTo>
                  <a:pt x="8367142" y="3894200"/>
                </a:lnTo>
                <a:lnTo>
                  <a:pt x="8306943" y="3923537"/>
                </a:lnTo>
                <a:lnTo>
                  <a:pt x="8243190" y="3946906"/>
                </a:lnTo>
                <a:lnTo>
                  <a:pt x="8176642" y="3963796"/>
                </a:lnTo>
                <a:lnTo>
                  <a:pt x="8107934" y="3974465"/>
                </a:lnTo>
                <a:lnTo>
                  <a:pt x="8038339" y="3977766"/>
                </a:lnTo>
                <a:lnTo>
                  <a:pt x="0" y="3977766"/>
                </a:lnTo>
                <a:lnTo>
                  <a:pt x="0" y="691641"/>
                </a:lnTo>
                <a:lnTo>
                  <a:pt x="3341" y="621919"/>
                </a:lnTo>
                <a:lnTo>
                  <a:pt x="13945" y="553212"/>
                </a:lnTo>
                <a:lnTo>
                  <a:pt x="30900" y="486663"/>
                </a:lnTo>
                <a:lnTo>
                  <a:pt x="54255" y="423037"/>
                </a:lnTo>
                <a:lnTo>
                  <a:pt x="83528" y="362331"/>
                </a:lnTo>
                <a:lnTo>
                  <a:pt x="118288" y="305562"/>
                </a:lnTo>
                <a:lnTo>
                  <a:pt x="158116" y="252095"/>
                </a:lnTo>
                <a:lnTo>
                  <a:pt x="203023" y="203072"/>
                </a:lnTo>
                <a:lnTo>
                  <a:pt x="252146" y="158114"/>
                </a:lnTo>
                <a:lnTo>
                  <a:pt x="305537" y="118237"/>
                </a:lnTo>
                <a:lnTo>
                  <a:pt x="362331" y="83565"/>
                </a:lnTo>
                <a:lnTo>
                  <a:pt x="423025" y="54228"/>
                </a:lnTo>
                <a:lnTo>
                  <a:pt x="486715" y="30861"/>
                </a:lnTo>
                <a:lnTo>
                  <a:pt x="553276" y="13970"/>
                </a:lnTo>
                <a:lnTo>
                  <a:pt x="621970" y="3301"/>
                </a:lnTo>
                <a:close/>
                <a:moveTo>
                  <a:pt x="5786628" y="5993891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Rectangle 169"/>
          <p:cNvSpPr/>
          <p:nvPr/>
        </p:nvSpPr>
        <p:spPr>
          <a:xfrm>
            <a:off x="91439" y="5633939"/>
            <a:ext cx="4860988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Akıl </a:t>
            </a:r>
            <a:r>
              <a:rPr lang="fa-IR" sz="3602" b="0" i="0" spc="-37" baseline="0" dirty="0">
                <a:solidFill>
                  <a:srgbClr val="FFFFFF"/>
                </a:solidFill>
                <a:latin typeface="Calibri"/>
              </a:rPr>
              <a:t>v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602" b="0" i="0" spc="-15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fa-IR" sz="3602" b="0" i="0" spc="-65" baseline="0" dirty="0">
                <a:solidFill>
                  <a:srgbClr val="FFFFFF"/>
                </a:solidFill>
                <a:latin typeface="Calibri"/>
              </a:rPr>
              <a:t>Z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602" b="0" i="0" spc="-73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a Oyunları</a:t>
            </a:r>
            <a:r>
              <a:rPr lang="fa-IR" sz="3602" b="0" i="0" spc="-44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Sınıfı</a:t>
            </a:r>
          </a:p>
        </p:txBody>
      </p:sp>
    </p:spTree>
    <p:extLst>
      <p:ext uri="{BB962C8B-B14F-4D97-AF65-F5344CB8AC3E}">
        <p14:creationId xmlns:p14="http://schemas.microsoft.com/office/powerpoint/2010/main" val="284098485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7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71" name="Picture 17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1181"/>
            <a:ext cx="8909813" cy="4417567"/>
          </a:xfrm>
          <a:prstGeom prst="rect">
            <a:avLst/>
          </a:prstGeom>
          <a:noFill/>
          <a:extLst/>
        </p:spPr>
      </p:pic>
      <p:sp>
        <p:nvSpPr>
          <p:cNvPr id="173" name="Freeform 173"/>
          <p:cNvSpPr/>
          <p:nvPr/>
        </p:nvSpPr>
        <p:spPr>
          <a:xfrm>
            <a:off x="278891" y="864109"/>
            <a:ext cx="8317992" cy="3791965"/>
          </a:xfrm>
          <a:custGeom>
            <a:avLst/>
            <a:gdLst/>
            <a:ahLst/>
            <a:cxnLst/>
            <a:rect l="0" t="0" r="0" b="0"/>
            <a:pathLst>
              <a:path w="8317992" h="3791965">
                <a:moveTo>
                  <a:pt x="660629" y="0"/>
                </a:moveTo>
                <a:lnTo>
                  <a:pt x="8317992" y="0"/>
                </a:lnTo>
                <a:lnTo>
                  <a:pt x="8317992" y="3131439"/>
                </a:lnTo>
                <a:lnTo>
                  <a:pt x="8314690" y="3197987"/>
                </a:lnTo>
                <a:lnTo>
                  <a:pt x="8304403" y="3263391"/>
                </a:lnTo>
                <a:lnTo>
                  <a:pt x="8288275" y="3327018"/>
                </a:lnTo>
                <a:lnTo>
                  <a:pt x="8266177" y="3388106"/>
                </a:lnTo>
                <a:lnTo>
                  <a:pt x="8237982" y="3446018"/>
                </a:lnTo>
                <a:lnTo>
                  <a:pt x="8204963" y="3500246"/>
                </a:lnTo>
                <a:lnTo>
                  <a:pt x="8167116" y="3551300"/>
                </a:lnTo>
                <a:lnTo>
                  <a:pt x="8124572" y="3598164"/>
                </a:lnTo>
                <a:lnTo>
                  <a:pt x="8077327" y="3641090"/>
                </a:lnTo>
                <a:lnTo>
                  <a:pt x="8026274" y="3678936"/>
                </a:lnTo>
                <a:lnTo>
                  <a:pt x="7971917" y="3712083"/>
                </a:lnTo>
                <a:lnTo>
                  <a:pt x="7914005" y="3740149"/>
                </a:lnTo>
                <a:lnTo>
                  <a:pt x="7853045" y="3762374"/>
                </a:lnTo>
                <a:lnTo>
                  <a:pt x="7789800" y="3778503"/>
                </a:lnTo>
                <a:lnTo>
                  <a:pt x="7724267" y="3788664"/>
                </a:lnTo>
                <a:lnTo>
                  <a:pt x="7657719" y="3791965"/>
                </a:lnTo>
                <a:lnTo>
                  <a:pt x="0" y="3791965"/>
                </a:lnTo>
                <a:lnTo>
                  <a:pt x="0" y="660653"/>
                </a:lnTo>
                <a:lnTo>
                  <a:pt x="3353" y="594106"/>
                </a:lnTo>
                <a:lnTo>
                  <a:pt x="13551" y="528701"/>
                </a:lnTo>
                <a:lnTo>
                  <a:pt x="29680" y="464946"/>
                </a:lnTo>
                <a:lnTo>
                  <a:pt x="51855" y="403987"/>
                </a:lnTo>
                <a:lnTo>
                  <a:pt x="79972" y="346075"/>
                </a:lnTo>
                <a:lnTo>
                  <a:pt x="113069" y="291719"/>
                </a:lnTo>
                <a:lnTo>
                  <a:pt x="150965" y="240664"/>
                </a:lnTo>
                <a:lnTo>
                  <a:pt x="193891" y="193928"/>
                </a:lnTo>
                <a:lnTo>
                  <a:pt x="240640" y="151002"/>
                </a:lnTo>
                <a:lnTo>
                  <a:pt x="291745" y="113030"/>
                </a:lnTo>
                <a:lnTo>
                  <a:pt x="346063" y="80009"/>
                </a:lnTo>
                <a:lnTo>
                  <a:pt x="403988" y="51815"/>
                </a:lnTo>
                <a:lnTo>
                  <a:pt x="464973" y="29718"/>
                </a:lnTo>
                <a:lnTo>
                  <a:pt x="528663" y="13588"/>
                </a:lnTo>
                <a:lnTo>
                  <a:pt x="594106" y="3301"/>
                </a:lnTo>
                <a:close/>
                <a:moveTo>
                  <a:pt x="5715000" y="5993891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Rectangle 176"/>
          <p:cNvSpPr/>
          <p:nvPr/>
        </p:nvSpPr>
        <p:spPr>
          <a:xfrm>
            <a:off x="91439" y="5633939"/>
            <a:ext cx="3742389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2" b="0" i="0" spc="-184" baseline="0" dirty="0">
                <a:solidFill>
                  <a:srgbClr val="FFFFFF"/>
                </a:solidFill>
                <a:latin typeface="Calibri"/>
              </a:rPr>
              <a:t>V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eli</a:t>
            </a:r>
            <a:r>
              <a:rPr lang="fa-IR" sz="3602" b="0" i="0" spc="-19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Be</a:t>
            </a:r>
            <a:r>
              <a:rPr lang="fa-IR" sz="3602" b="0" i="0" spc="-19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lem</a:t>
            </a:r>
            <a:r>
              <a:rPr lang="fa-IR" sz="3602" b="0" i="0" spc="-11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 Salonu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4550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78" name="Picture 17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13" y="275845"/>
            <a:ext cx="8898635" cy="5355335"/>
          </a:xfrm>
          <a:prstGeom prst="rect">
            <a:avLst/>
          </a:prstGeom>
          <a:noFill/>
          <a:extLst/>
        </p:spPr>
      </p:pic>
      <p:sp>
        <p:nvSpPr>
          <p:cNvPr id="180" name="Freeform 180"/>
          <p:cNvSpPr/>
          <p:nvPr/>
        </p:nvSpPr>
        <p:spPr>
          <a:xfrm>
            <a:off x="396240" y="576072"/>
            <a:ext cx="8298561" cy="4755262"/>
          </a:xfrm>
          <a:custGeom>
            <a:avLst/>
            <a:gdLst/>
            <a:ahLst/>
            <a:cxnLst/>
            <a:rect l="0" t="0" r="0" b="0"/>
            <a:pathLst>
              <a:path w="8298561" h="4755262">
                <a:moveTo>
                  <a:pt x="820966" y="0"/>
                </a:moveTo>
                <a:lnTo>
                  <a:pt x="8298561" y="0"/>
                </a:lnTo>
                <a:lnTo>
                  <a:pt x="8298561" y="3934333"/>
                </a:lnTo>
                <a:lnTo>
                  <a:pt x="8294369" y="4017011"/>
                </a:lnTo>
                <a:lnTo>
                  <a:pt x="8281796" y="4098799"/>
                </a:lnTo>
                <a:lnTo>
                  <a:pt x="8261730" y="4177665"/>
                </a:lnTo>
                <a:lnTo>
                  <a:pt x="8233917" y="4253230"/>
                </a:lnTo>
                <a:lnTo>
                  <a:pt x="8199119" y="4324986"/>
                </a:lnTo>
                <a:lnTo>
                  <a:pt x="8158099" y="4392930"/>
                </a:lnTo>
                <a:lnTo>
                  <a:pt x="8110728" y="4456177"/>
                </a:lnTo>
                <a:lnTo>
                  <a:pt x="8057768" y="4514470"/>
                </a:lnTo>
                <a:lnTo>
                  <a:pt x="7999476" y="4567428"/>
                </a:lnTo>
                <a:lnTo>
                  <a:pt x="7936229" y="4614799"/>
                </a:lnTo>
                <a:lnTo>
                  <a:pt x="7868285" y="4655821"/>
                </a:lnTo>
                <a:lnTo>
                  <a:pt x="7796529" y="4690618"/>
                </a:lnTo>
                <a:lnTo>
                  <a:pt x="7720965" y="4718431"/>
                </a:lnTo>
                <a:lnTo>
                  <a:pt x="7642098" y="4738498"/>
                </a:lnTo>
                <a:lnTo>
                  <a:pt x="7560310" y="4751070"/>
                </a:lnTo>
                <a:lnTo>
                  <a:pt x="7477632" y="4755262"/>
                </a:lnTo>
                <a:lnTo>
                  <a:pt x="0" y="4755262"/>
                </a:lnTo>
                <a:lnTo>
                  <a:pt x="0" y="820928"/>
                </a:lnTo>
                <a:lnTo>
                  <a:pt x="4140" y="738251"/>
                </a:lnTo>
                <a:lnTo>
                  <a:pt x="16713" y="656463"/>
                </a:lnTo>
                <a:lnTo>
                  <a:pt x="36855" y="577596"/>
                </a:lnTo>
                <a:lnTo>
                  <a:pt x="64579" y="501905"/>
                </a:lnTo>
                <a:lnTo>
                  <a:pt x="99390" y="430276"/>
                </a:lnTo>
                <a:lnTo>
                  <a:pt x="140461" y="362332"/>
                </a:lnTo>
                <a:lnTo>
                  <a:pt x="187858" y="299086"/>
                </a:lnTo>
                <a:lnTo>
                  <a:pt x="240715" y="240665"/>
                </a:lnTo>
                <a:lnTo>
                  <a:pt x="299021" y="187833"/>
                </a:lnTo>
                <a:lnTo>
                  <a:pt x="362356" y="140463"/>
                </a:lnTo>
                <a:lnTo>
                  <a:pt x="430263" y="99442"/>
                </a:lnTo>
                <a:lnTo>
                  <a:pt x="501954" y="64644"/>
                </a:lnTo>
                <a:lnTo>
                  <a:pt x="577583" y="36831"/>
                </a:lnTo>
                <a:lnTo>
                  <a:pt x="656462" y="16764"/>
                </a:lnTo>
                <a:lnTo>
                  <a:pt x="738225" y="4192"/>
                </a:lnTo>
                <a:close/>
                <a:moveTo>
                  <a:pt x="5885688" y="6281928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>
            <a:off x="761" y="5805678"/>
            <a:ext cx="5148072" cy="647700"/>
          </a:xfrm>
          <a:custGeom>
            <a:avLst/>
            <a:gdLst/>
            <a:ahLst/>
            <a:cxnLst/>
            <a:rect l="0" t="0" r="0" b="0"/>
            <a:pathLst>
              <a:path w="5148072" h="647700">
                <a:moveTo>
                  <a:pt x="0" y="647700"/>
                </a:moveTo>
                <a:lnTo>
                  <a:pt x="5148072" y="647700"/>
                </a:lnTo>
                <a:lnTo>
                  <a:pt x="5148072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>
            <a:off x="761" y="5805678"/>
            <a:ext cx="5148072" cy="647700"/>
          </a:xfrm>
          <a:custGeom>
            <a:avLst/>
            <a:gdLst/>
            <a:ahLst/>
            <a:cxnLst/>
            <a:rect l="0" t="0" r="0" b="0"/>
            <a:pathLst>
              <a:path w="5148072" h="647700">
                <a:moveTo>
                  <a:pt x="0" y="647700"/>
                </a:moveTo>
                <a:lnTo>
                  <a:pt x="5148072" y="647700"/>
                </a:lnTo>
                <a:lnTo>
                  <a:pt x="5148072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Rectangle 183"/>
          <p:cNvSpPr/>
          <p:nvPr/>
        </p:nvSpPr>
        <p:spPr>
          <a:xfrm>
            <a:off x="91439" y="5850042"/>
            <a:ext cx="2041843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Sınıflarımız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9306"/>
            <a:ext cx="9143239" cy="53313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127291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0" name="Freeform 180"/>
          <p:cNvSpPr/>
          <p:nvPr/>
        </p:nvSpPr>
        <p:spPr>
          <a:xfrm>
            <a:off x="396240" y="576072"/>
            <a:ext cx="8298561" cy="4755262"/>
          </a:xfrm>
          <a:custGeom>
            <a:avLst/>
            <a:gdLst/>
            <a:ahLst/>
            <a:cxnLst/>
            <a:rect l="0" t="0" r="0" b="0"/>
            <a:pathLst>
              <a:path w="8298561" h="4755262">
                <a:moveTo>
                  <a:pt x="820966" y="0"/>
                </a:moveTo>
                <a:lnTo>
                  <a:pt x="8298561" y="0"/>
                </a:lnTo>
                <a:lnTo>
                  <a:pt x="8298561" y="3934333"/>
                </a:lnTo>
                <a:lnTo>
                  <a:pt x="8294369" y="4017011"/>
                </a:lnTo>
                <a:lnTo>
                  <a:pt x="8281796" y="4098799"/>
                </a:lnTo>
                <a:lnTo>
                  <a:pt x="8261730" y="4177665"/>
                </a:lnTo>
                <a:lnTo>
                  <a:pt x="8233917" y="4253230"/>
                </a:lnTo>
                <a:lnTo>
                  <a:pt x="8199119" y="4324986"/>
                </a:lnTo>
                <a:lnTo>
                  <a:pt x="8158099" y="4392930"/>
                </a:lnTo>
                <a:lnTo>
                  <a:pt x="8110728" y="4456177"/>
                </a:lnTo>
                <a:lnTo>
                  <a:pt x="8057768" y="4514470"/>
                </a:lnTo>
                <a:lnTo>
                  <a:pt x="7999476" y="4567428"/>
                </a:lnTo>
                <a:lnTo>
                  <a:pt x="7936229" y="4614799"/>
                </a:lnTo>
                <a:lnTo>
                  <a:pt x="7868285" y="4655821"/>
                </a:lnTo>
                <a:lnTo>
                  <a:pt x="7796529" y="4690618"/>
                </a:lnTo>
                <a:lnTo>
                  <a:pt x="7720965" y="4718431"/>
                </a:lnTo>
                <a:lnTo>
                  <a:pt x="7642098" y="4738498"/>
                </a:lnTo>
                <a:lnTo>
                  <a:pt x="7560310" y="4751070"/>
                </a:lnTo>
                <a:lnTo>
                  <a:pt x="7477632" y="4755262"/>
                </a:lnTo>
                <a:lnTo>
                  <a:pt x="0" y="4755262"/>
                </a:lnTo>
                <a:lnTo>
                  <a:pt x="0" y="820928"/>
                </a:lnTo>
                <a:lnTo>
                  <a:pt x="4140" y="738251"/>
                </a:lnTo>
                <a:lnTo>
                  <a:pt x="16713" y="656463"/>
                </a:lnTo>
                <a:lnTo>
                  <a:pt x="36855" y="577596"/>
                </a:lnTo>
                <a:lnTo>
                  <a:pt x="64579" y="501905"/>
                </a:lnTo>
                <a:lnTo>
                  <a:pt x="99390" y="430276"/>
                </a:lnTo>
                <a:lnTo>
                  <a:pt x="140461" y="362332"/>
                </a:lnTo>
                <a:lnTo>
                  <a:pt x="187858" y="299086"/>
                </a:lnTo>
                <a:lnTo>
                  <a:pt x="240715" y="240665"/>
                </a:lnTo>
                <a:lnTo>
                  <a:pt x="299021" y="187833"/>
                </a:lnTo>
                <a:lnTo>
                  <a:pt x="362356" y="140463"/>
                </a:lnTo>
                <a:lnTo>
                  <a:pt x="430263" y="99442"/>
                </a:lnTo>
                <a:lnTo>
                  <a:pt x="501954" y="64644"/>
                </a:lnTo>
                <a:lnTo>
                  <a:pt x="577583" y="36831"/>
                </a:lnTo>
                <a:lnTo>
                  <a:pt x="656462" y="16764"/>
                </a:lnTo>
                <a:lnTo>
                  <a:pt x="738225" y="4192"/>
                </a:lnTo>
                <a:close/>
                <a:moveTo>
                  <a:pt x="5885688" y="6281928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>
            <a:off x="761" y="5805678"/>
            <a:ext cx="5148072" cy="647700"/>
          </a:xfrm>
          <a:custGeom>
            <a:avLst/>
            <a:gdLst/>
            <a:ahLst/>
            <a:cxnLst/>
            <a:rect l="0" t="0" r="0" b="0"/>
            <a:pathLst>
              <a:path w="5148072" h="647700">
                <a:moveTo>
                  <a:pt x="0" y="647700"/>
                </a:moveTo>
                <a:lnTo>
                  <a:pt x="5148072" y="647700"/>
                </a:lnTo>
                <a:lnTo>
                  <a:pt x="5148072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>
            <a:off x="761" y="5805678"/>
            <a:ext cx="5148072" cy="647700"/>
          </a:xfrm>
          <a:custGeom>
            <a:avLst/>
            <a:gdLst/>
            <a:ahLst/>
            <a:cxnLst/>
            <a:rect l="0" t="0" r="0" b="0"/>
            <a:pathLst>
              <a:path w="5148072" h="647700">
                <a:moveTo>
                  <a:pt x="0" y="647700"/>
                </a:moveTo>
                <a:lnTo>
                  <a:pt x="5148072" y="647700"/>
                </a:lnTo>
                <a:lnTo>
                  <a:pt x="5148072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Rectangle 183"/>
          <p:cNvSpPr/>
          <p:nvPr/>
        </p:nvSpPr>
        <p:spPr>
          <a:xfrm>
            <a:off x="91439" y="5850042"/>
            <a:ext cx="2638223" cy="554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r-TR" sz="3602" b="0" i="0" spc="0" baseline="0" dirty="0" smtClean="0">
                <a:solidFill>
                  <a:srgbClr val="FFFFFF"/>
                </a:solidFill>
                <a:latin typeface="Calibri"/>
              </a:rPr>
              <a:t>Koridorlarımız</a:t>
            </a:r>
            <a:endParaRPr lang="fa-IR" sz="3602" b="0" i="0" spc="0" baseline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6364" b="2831"/>
          <a:stretch/>
        </p:blipFill>
        <p:spPr>
          <a:xfrm>
            <a:off x="0" y="0"/>
            <a:ext cx="5298442" cy="32849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84984"/>
            <a:ext cx="4911824" cy="35730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29" y="-1"/>
            <a:ext cx="3938271" cy="32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0494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87" name="Freeform 187"/>
          <p:cNvSpPr/>
          <p:nvPr/>
        </p:nvSpPr>
        <p:spPr>
          <a:xfrm>
            <a:off x="352043" y="1008889"/>
            <a:ext cx="8317992" cy="3791966"/>
          </a:xfrm>
          <a:custGeom>
            <a:avLst/>
            <a:gdLst/>
            <a:ahLst/>
            <a:cxnLst/>
            <a:rect l="0" t="0" r="0" b="0"/>
            <a:pathLst>
              <a:path w="8317992" h="3791966">
                <a:moveTo>
                  <a:pt x="660629" y="0"/>
                </a:moveTo>
                <a:lnTo>
                  <a:pt x="8317992" y="0"/>
                </a:lnTo>
                <a:lnTo>
                  <a:pt x="8317992" y="3131438"/>
                </a:lnTo>
                <a:lnTo>
                  <a:pt x="8314690" y="3197986"/>
                </a:lnTo>
                <a:lnTo>
                  <a:pt x="8304403" y="3263391"/>
                </a:lnTo>
                <a:lnTo>
                  <a:pt x="8288275" y="3327019"/>
                </a:lnTo>
                <a:lnTo>
                  <a:pt x="8266176" y="3388106"/>
                </a:lnTo>
                <a:lnTo>
                  <a:pt x="8237983" y="3446017"/>
                </a:lnTo>
                <a:lnTo>
                  <a:pt x="8204963" y="3500247"/>
                </a:lnTo>
                <a:lnTo>
                  <a:pt x="8167116" y="3551301"/>
                </a:lnTo>
                <a:lnTo>
                  <a:pt x="8124572" y="3598163"/>
                </a:lnTo>
                <a:lnTo>
                  <a:pt x="8077327" y="3641089"/>
                </a:lnTo>
                <a:lnTo>
                  <a:pt x="8026274" y="3678935"/>
                </a:lnTo>
                <a:lnTo>
                  <a:pt x="7971917" y="3712082"/>
                </a:lnTo>
                <a:lnTo>
                  <a:pt x="7914005" y="3740150"/>
                </a:lnTo>
                <a:lnTo>
                  <a:pt x="7853046" y="3762375"/>
                </a:lnTo>
                <a:lnTo>
                  <a:pt x="7789800" y="3778504"/>
                </a:lnTo>
                <a:lnTo>
                  <a:pt x="7724267" y="3788663"/>
                </a:lnTo>
                <a:lnTo>
                  <a:pt x="7657720" y="3791966"/>
                </a:lnTo>
                <a:lnTo>
                  <a:pt x="0" y="3791966"/>
                </a:lnTo>
                <a:lnTo>
                  <a:pt x="0" y="660653"/>
                </a:lnTo>
                <a:lnTo>
                  <a:pt x="3353" y="594106"/>
                </a:lnTo>
                <a:lnTo>
                  <a:pt x="13551" y="528701"/>
                </a:lnTo>
                <a:lnTo>
                  <a:pt x="29680" y="464946"/>
                </a:lnTo>
                <a:lnTo>
                  <a:pt x="51855" y="403986"/>
                </a:lnTo>
                <a:lnTo>
                  <a:pt x="79972" y="346075"/>
                </a:lnTo>
                <a:lnTo>
                  <a:pt x="113069" y="291719"/>
                </a:lnTo>
                <a:lnTo>
                  <a:pt x="150965" y="240665"/>
                </a:lnTo>
                <a:lnTo>
                  <a:pt x="193891" y="193928"/>
                </a:lnTo>
                <a:lnTo>
                  <a:pt x="240640" y="151002"/>
                </a:lnTo>
                <a:lnTo>
                  <a:pt x="291745" y="113029"/>
                </a:lnTo>
                <a:lnTo>
                  <a:pt x="346063" y="80009"/>
                </a:lnTo>
                <a:lnTo>
                  <a:pt x="403987" y="51815"/>
                </a:lnTo>
                <a:lnTo>
                  <a:pt x="464973" y="29717"/>
                </a:lnTo>
                <a:lnTo>
                  <a:pt x="528663" y="13589"/>
                </a:lnTo>
                <a:lnTo>
                  <a:pt x="594107" y="3302"/>
                </a:lnTo>
                <a:close/>
                <a:moveTo>
                  <a:pt x="5497068" y="5849111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Freeform 188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>
            <a:off x="761" y="5589271"/>
            <a:ext cx="5148072" cy="649224"/>
          </a:xfrm>
          <a:custGeom>
            <a:avLst/>
            <a:gdLst/>
            <a:ahLst/>
            <a:cxnLst/>
            <a:rect l="0" t="0" r="0" b="0"/>
            <a:pathLst>
              <a:path w="5148072" h="649224">
                <a:moveTo>
                  <a:pt x="0" y="649224"/>
                </a:moveTo>
                <a:lnTo>
                  <a:pt x="5148072" y="649224"/>
                </a:lnTo>
                <a:lnTo>
                  <a:pt x="5148072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Rectangle 190"/>
          <p:cNvSpPr/>
          <p:nvPr/>
        </p:nvSpPr>
        <p:spPr>
          <a:xfrm>
            <a:off x="91439" y="5633939"/>
            <a:ext cx="1249903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602" b="0" i="0" spc="0" baseline="0" dirty="0">
                <a:solidFill>
                  <a:srgbClr val="FFFFFF"/>
                </a:solidFill>
                <a:latin typeface="Calibri"/>
              </a:rPr>
              <a:t>Mescit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106890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6171240_WhatsApp-Image-2022-06-03-at-09.03.15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20688"/>
            <a:ext cx="7819444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851920" y="5517232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Nurcan BOLAT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Okul Müdürü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75497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spo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07 at 14.38.49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26232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07 at 14.38.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13651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07 at 14.40.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403648" y="62068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Cuma Namazı</a:t>
            </a:r>
            <a:endParaRPr lang="tr-T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52674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10 at 08.38.42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" y="-4905"/>
            <a:ext cx="9144000" cy="4730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691680" y="5877272"/>
            <a:ext cx="639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KUBBELİ CAMİİDE KANDİL PROGRAMIMIZ</a:t>
            </a:r>
            <a:endParaRPr lang="tr-T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784949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10 at 08.38.42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3042050" y="6355736"/>
            <a:ext cx="549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KUBBELİ CAMİİDE KANDİL PROGRAMIMIZ</a:t>
            </a:r>
            <a:endParaRPr lang="tr-T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78555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17 at 19.57.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40150" y="5651955"/>
            <a:ext cx="803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İMAM HATİP LİSELERİ KURULUŞ YIL DÖNÜMÜ ETKİNLİKLERİMİZ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10970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0-18 at 09.20.04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4228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899592" y="1916832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9. SINIFLARIMIZA HOŞ GELDİNİZ PROGRAMI ve KAHVALTI…</a:t>
            </a:r>
            <a:endParaRPr lang="tr-T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31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50791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02781"/>
          </a:xfrm>
          <a:prstGeom prst="rect">
            <a:avLst/>
          </a:prstGeom>
          <a:noFill/>
          <a:extLst/>
        </p:spPr>
      </p:pic>
      <p:sp>
        <p:nvSpPr>
          <p:cNvPr id="2" name="Metin kutusu 1"/>
          <p:cNvSpPr txBox="1"/>
          <p:nvPr/>
        </p:nvSpPr>
        <p:spPr>
          <a:xfrm>
            <a:off x="3491880" y="5517232"/>
            <a:ext cx="228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Lokman KAĞIZMANLI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Müdür Başyardımcısı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632848" cy="4601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18304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74199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2640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5344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5 at 09.30.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834808" y="317847"/>
            <a:ext cx="547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ÖĞRETMENLER GÜNÜMÜZ KUTLU OLSUN</a:t>
            </a:r>
            <a:endParaRPr lang="tr-T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86587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photo_2022-11-29_11-51-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73861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photo_2022-11-29_11-51-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0084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04 at 15.58.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107504" y="260648"/>
            <a:ext cx="644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i="1" dirty="0" smtClean="0">
                <a:solidFill>
                  <a:srgbClr val="FF0000"/>
                </a:solidFill>
              </a:rPr>
              <a:t>AY’IN ÖRNEK  ÖĞRENCİ VE SINIFI ETKİNLİĞİMİZ… </a:t>
            </a:r>
            <a:endParaRPr lang="tr-TR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212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04 at 16.00.47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323528" y="332656"/>
            <a:ext cx="5411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AY’IN ÖRNEK  ÖĞRENCİ VE SINIFI ETKİNLİĞİMİZ… </a:t>
            </a:r>
            <a:endParaRPr lang="tr-T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07063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5.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4211960" y="6093296"/>
            <a:ext cx="4095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KİTAP FUARI GEZİMİZ…</a:t>
            </a:r>
            <a:endParaRPr lang="tr-T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53145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5.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1125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627784" y="6057781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KİTAP FUARI GEZİMİZ…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86373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9472"/>
            <a:ext cx="10188624" cy="8064896"/>
          </a:xfrm>
          <a:prstGeom prst="rect">
            <a:avLst/>
          </a:prstGeom>
          <a:noFill/>
          <a:extLst/>
        </p:spPr>
      </p:pic>
      <p:sp>
        <p:nvSpPr>
          <p:cNvPr id="2" name="Metin kutusu 1"/>
          <p:cNvSpPr txBox="1"/>
          <p:nvPr/>
        </p:nvSpPr>
        <p:spPr>
          <a:xfrm>
            <a:off x="3347864" y="58772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Ali GÜNDEŞ</a:t>
            </a:r>
          </a:p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Müdür Yardımcısı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Resim" descr="WhatsApp Image 2022-12-06 at 09.59.59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60648"/>
            <a:ext cx="7200800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53507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61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051720" y="476672"/>
            <a:ext cx="53054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TEKNOFEST KARADENİZ GEZİMİZ</a:t>
            </a:r>
            <a:r>
              <a:rPr 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702826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09 at 11.30.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etin kutusu"/>
          <p:cNvSpPr txBox="1"/>
          <p:nvPr/>
        </p:nvSpPr>
        <p:spPr>
          <a:xfrm>
            <a:off x="2699792" y="26064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VELİ SEMİNERLERİMİZ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7059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09 at 11.30.22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etin kutusu"/>
          <p:cNvSpPr txBox="1"/>
          <p:nvPr/>
        </p:nvSpPr>
        <p:spPr>
          <a:xfrm>
            <a:off x="5039544" y="18864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VELİ SEMİNERLERİMİZ</a:t>
            </a:r>
            <a:endParaRPr lang="tr-T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62290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7.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806112" y="6093295"/>
            <a:ext cx="6328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SINIFLARIMIZLA CANİK GEZİSİ</a:t>
            </a:r>
            <a:endParaRPr lang="tr-TR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32104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19720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682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52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496717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05954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5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07444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00479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2" name="Metin kutusu 1"/>
          <p:cNvSpPr txBox="1"/>
          <p:nvPr/>
        </p:nvSpPr>
        <p:spPr>
          <a:xfrm>
            <a:off x="3707904" y="5807005"/>
            <a:ext cx="1855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Sefa OVALI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Müdür Yardımcısı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328786" cy="5045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67999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55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41590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6.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490617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7.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880890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5.57.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04075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6.23.0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634628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6.23.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03718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3 at 16.23.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43443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899592" y="2204863"/>
            <a:ext cx="75777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SPORTİF</a:t>
            </a:r>
          </a:p>
          <a:p>
            <a:r>
              <a:rPr lang="tr-TR" sz="5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FAALİYETLERİMİZ…</a:t>
            </a:r>
            <a:endParaRPr lang="tr-TR" sz="5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6232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3.56.0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93521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3117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4624" y="-603448"/>
            <a:ext cx="10188624" cy="8148643"/>
          </a:xfrm>
          <a:prstGeom prst="rect">
            <a:avLst/>
          </a:prstGeom>
          <a:noFill/>
          <a:extLst/>
        </p:spPr>
      </p:pic>
      <p:sp>
        <p:nvSpPr>
          <p:cNvPr id="2" name="Metin kutusu 1"/>
          <p:cNvSpPr txBox="1"/>
          <p:nvPr/>
        </p:nvSpPr>
        <p:spPr>
          <a:xfrm>
            <a:off x="3563888" y="5734997"/>
            <a:ext cx="190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Mustafa ZENGİN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Müdür Yardımcısı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416824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47910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5 at 09.33.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97266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25 at 09.33.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64736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771970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13632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312913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93729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WhatsApp Image 2023-03-06 at 08.43.3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WhatsApp Image 2023-03-06 at 08.44.2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WhatsApp Image 2023-03-06 at 08.40.0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4125" y="0"/>
            <a:ext cx="385574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doğum gün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28"/>
            <a:ext cx="9144000" cy="5136543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17" name="Picture 11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60"/>
            <a:ext cx="9043923" cy="6809740"/>
          </a:xfrm>
          <a:prstGeom prst="rect">
            <a:avLst/>
          </a:prstGeom>
          <a:noFill/>
          <a:extLst/>
        </p:spPr>
      </p:pic>
      <p:pic>
        <p:nvPicPr>
          <p:cNvPr id="118" name="Picture 11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820" y="392685"/>
            <a:ext cx="8361679" cy="6273799"/>
          </a:xfrm>
          <a:prstGeom prst="rect">
            <a:avLst/>
          </a:prstGeom>
          <a:noFill/>
          <a:extLst/>
        </p:spPr>
      </p:pic>
      <p:sp>
        <p:nvSpPr>
          <p:cNvPr id="119" name="Freeform 119"/>
          <p:cNvSpPr/>
          <p:nvPr/>
        </p:nvSpPr>
        <p:spPr>
          <a:xfrm>
            <a:off x="306324" y="361189"/>
            <a:ext cx="8424798" cy="6336791"/>
          </a:xfrm>
          <a:custGeom>
            <a:avLst/>
            <a:gdLst/>
            <a:ahLst/>
            <a:cxnLst/>
            <a:rect l="0" t="0" r="0" b="0"/>
            <a:pathLst>
              <a:path w="8424798" h="6336791">
                <a:moveTo>
                  <a:pt x="1085468" y="0"/>
                </a:moveTo>
                <a:lnTo>
                  <a:pt x="8424798" y="0"/>
                </a:lnTo>
                <a:lnTo>
                  <a:pt x="8424798" y="5251691"/>
                </a:lnTo>
                <a:lnTo>
                  <a:pt x="8423529" y="5307088"/>
                </a:lnTo>
                <a:lnTo>
                  <a:pt x="8418957" y="5362041"/>
                </a:lnTo>
                <a:lnTo>
                  <a:pt x="8412353" y="5416486"/>
                </a:lnTo>
                <a:lnTo>
                  <a:pt x="8402828" y="5470105"/>
                </a:lnTo>
                <a:lnTo>
                  <a:pt x="8390382" y="5522582"/>
                </a:lnTo>
                <a:lnTo>
                  <a:pt x="8375777" y="5574715"/>
                </a:lnTo>
                <a:lnTo>
                  <a:pt x="8339582" y="5674067"/>
                </a:lnTo>
                <a:lnTo>
                  <a:pt x="8293607" y="5768835"/>
                </a:lnTo>
                <a:lnTo>
                  <a:pt x="8239379" y="5858154"/>
                </a:lnTo>
                <a:lnTo>
                  <a:pt x="8176894" y="5941745"/>
                </a:lnTo>
                <a:lnTo>
                  <a:pt x="8106664" y="6019088"/>
                </a:lnTo>
                <a:lnTo>
                  <a:pt x="8029702" y="6089002"/>
                </a:lnTo>
                <a:lnTo>
                  <a:pt x="7946135" y="6151473"/>
                </a:lnTo>
                <a:lnTo>
                  <a:pt x="7856728" y="6205677"/>
                </a:lnTo>
                <a:lnTo>
                  <a:pt x="7761605" y="6251600"/>
                </a:lnTo>
                <a:lnTo>
                  <a:pt x="7662291" y="6287846"/>
                </a:lnTo>
                <a:lnTo>
                  <a:pt x="7610602" y="6302451"/>
                </a:lnTo>
                <a:lnTo>
                  <a:pt x="7558023" y="6314859"/>
                </a:lnTo>
                <a:lnTo>
                  <a:pt x="7504048" y="6324409"/>
                </a:lnTo>
                <a:lnTo>
                  <a:pt x="7450073" y="6331013"/>
                </a:lnTo>
                <a:lnTo>
                  <a:pt x="7395082" y="6335560"/>
                </a:lnTo>
                <a:lnTo>
                  <a:pt x="7339583" y="6336791"/>
                </a:lnTo>
                <a:lnTo>
                  <a:pt x="0" y="6336791"/>
                </a:lnTo>
                <a:lnTo>
                  <a:pt x="0" y="1085469"/>
                </a:lnTo>
                <a:lnTo>
                  <a:pt x="1231" y="1030096"/>
                </a:lnTo>
                <a:lnTo>
                  <a:pt x="5778" y="975106"/>
                </a:lnTo>
                <a:lnTo>
                  <a:pt x="12369" y="920750"/>
                </a:lnTo>
                <a:lnTo>
                  <a:pt x="21932" y="867028"/>
                </a:lnTo>
                <a:lnTo>
                  <a:pt x="34328" y="814577"/>
                </a:lnTo>
                <a:lnTo>
                  <a:pt x="48933" y="762508"/>
                </a:lnTo>
                <a:lnTo>
                  <a:pt x="85204" y="663066"/>
                </a:lnTo>
                <a:lnTo>
                  <a:pt x="131114" y="568452"/>
                </a:lnTo>
                <a:lnTo>
                  <a:pt x="185292" y="478663"/>
                </a:lnTo>
                <a:lnTo>
                  <a:pt x="247827" y="394970"/>
                </a:lnTo>
                <a:lnTo>
                  <a:pt x="318109" y="318134"/>
                </a:lnTo>
                <a:lnTo>
                  <a:pt x="395008" y="247777"/>
                </a:lnTo>
                <a:lnTo>
                  <a:pt x="478663" y="185292"/>
                </a:lnTo>
                <a:lnTo>
                  <a:pt x="568401" y="131064"/>
                </a:lnTo>
                <a:lnTo>
                  <a:pt x="663130" y="85216"/>
                </a:lnTo>
                <a:lnTo>
                  <a:pt x="762469" y="48895"/>
                </a:lnTo>
                <a:lnTo>
                  <a:pt x="814603" y="34290"/>
                </a:lnTo>
                <a:lnTo>
                  <a:pt x="867079" y="21971"/>
                </a:lnTo>
                <a:lnTo>
                  <a:pt x="920699" y="12319"/>
                </a:lnTo>
                <a:lnTo>
                  <a:pt x="975106" y="5715"/>
                </a:lnTo>
                <a:lnTo>
                  <a:pt x="1030097" y="1270"/>
                </a:lnTo>
                <a:close/>
                <a:moveTo>
                  <a:pt x="6190487" y="6496811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0" name="Picture 12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575" y="5936996"/>
            <a:ext cx="5243576" cy="769112"/>
          </a:xfrm>
          <a:prstGeom prst="rect">
            <a:avLst/>
          </a:prstGeom>
          <a:noFill/>
          <a:extLst/>
        </p:spPr>
      </p:pic>
      <p:pic>
        <p:nvPicPr>
          <p:cNvPr id="121" name="Picture 12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91" y="6054344"/>
            <a:ext cx="2389123" cy="644144"/>
          </a:xfrm>
          <a:prstGeom prst="rect">
            <a:avLst/>
          </a:prstGeom>
          <a:noFill/>
          <a:extLst/>
        </p:spPr>
      </p:pic>
      <p:pic>
        <p:nvPicPr>
          <p:cNvPr id="122" name="Picture 12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820" y="5961381"/>
            <a:ext cx="5149088" cy="674623"/>
          </a:xfrm>
          <a:prstGeom prst="rect">
            <a:avLst/>
          </a:prstGeom>
          <a:noFill/>
          <a:extLst/>
        </p:spPr>
      </p:pic>
      <p:sp>
        <p:nvSpPr>
          <p:cNvPr id="123" name="Freeform 123"/>
          <p:cNvSpPr/>
          <p:nvPr/>
        </p:nvSpPr>
        <p:spPr>
          <a:xfrm>
            <a:off x="350520" y="5974081"/>
            <a:ext cx="5123688" cy="649224"/>
          </a:xfrm>
          <a:custGeom>
            <a:avLst/>
            <a:gdLst/>
            <a:ahLst/>
            <a:cxnLst/>
            <a:rect l="0" t="0" r="0" b="0"/>
            <a:pathLst>
              <a:path w="5123688" h="649224">
                <a:moveTo>
                  <a:pt x="108203" y="0"/>
                </a:moveTo>
                <a:lnTo>
                  <a:pt x="5015483" y="0"/>
                </a:lnTo>
                <a:cubicBezTo>
                  <a:pt x="5075301" y="0"/>
                  <a:pt x="5123688" y="48450"/>
                  <a:pt x="5123688" y="108203"/>
                </a:cubicBezTo>
                <a:lnTo>
                  <a:pt x="5123688" y="649224"/>
                </a:lnTo>
                <a:lnTo>
                  <a:pt x="0" y="649224"/>
                </a:lnTo>
                <a:lnTo>
                  <a:pt x="0" y="108203"/>
                </a:lnTo>
                <a:cubicBezTo>
                  <a:pt x="0" y="48450"/>
                  <a:pt x="48450" y="0"/>
                  <a:pt x="108203" y="0"/>
                </a:cubicBezTo>
                <a:close/>
                <a:moveTo>
                  <a:pt x="533399" y="883919"/>
                </a:moveTo>
              </a:path>
            </a:pathLst>
          </a:custGeom>
          <a:noFill/>
          <a:ln w="9144" cap="flat" cmpd="sng">
            <a:solidFill>
              <a:srgbClr val="BE4B4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" name="Rectangle 124"/>
          <p:cNvSpPr/>
          <p:nvPr/>
        </p:nvSpPr>
        <p:spPr>
          <a:xfrm>
            <a:off x="474268" y="6159932"/>
            <a:ext cx="2024337" cy="3084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2004" b="1" i="0" spc="0" baseline="0" dirty="0">
                <a:solidFill>
                  <a:srgbClr val="FFFFFF"/>
                </a:solidFill>
                <a:latin typeface="Calibri,Bold"/>
              </a:rPr>
              <a:t>Öğ</a:t>
            </a:r>
            <a:r>
              <a:rPr lang="fa-IR" sz="2004" b="1" i="0" spc="-29" baseline="0" dirty="0">
                <a:solidFill>
                  <a:srgbClr val="FFFFFF"/>
                </a:solidFill>
                <a:latin typeface="Calibri,Bold"/>
              </a:rPr>
              <a:t>r</a:t>
            </a:r>
            <a:r>
              <a:rPr lang="fa-IR" sz="2004" b="1" i="0" spc="0" baseline="0" dirty="0">
                <a:solidFill>
                  <a:srgbClr val="FFFFFF"/>
                </a:solidFill>
                <a:latin typeface="Calibri,Bold"/>
              </a:rPr>
              <a:t>enci</a:t>
            </a:r>
            <a:r>
              <a:rPr lang="fa-IR" sz="2004" b="1" i="0" spc="-11" baseline="0" dirty="0">
                <a:solidFill>
                  <a:srgbClr val="FFFFFF"/>
                </a:solidFill>
                <a:latin typeface="Calibri,Bold"/>
              </a:rPr>
              <a:t> </a:t>
            </a:r>
            <a:r>
              <a:rPr lang="fa-IR" sz="2004" b="1" i="0" spc="0" baseline="0" dirty="0">
                <a:solidFill>
                  <a:srgbClr val="FFFFFF"/>
                </a:solidFill>
                <a:latin typeface="Calibri,Bold"/>
              </a:rPr>
              <a:t>S</a:t>
            </a:r>
            <a:r>
              <a:rPr lang="fa-IR" sz="2004" b="1" i="0" spc="-43" baseline="0" dirty="0">
                <a:solidFill>
                  <a:srgbClr val="FFFFFF"/>
                </a:solidFill>
                <a:latin typeface="Calibri,Bold"/>
              </a:rPr>
              <a:t>a</a:t>
            </a:r>
            <a:r>
              <a:rPr lang="fa-IR" sz="2004" b="1" i="0" spc="0" baseline="0" dirty="0">
                <a:solidFill>
                  <a:srgbClr val="FFFFFF"/>
                </a:solidFill>
                <a:latin typeface="Calibri,Bold"/>
              </a:rPr>
              <a:t>yısı:</a:t>
            </a:r>
            <a:r>
              <a:rPr lang="fa-IR" sz="2004" b="1" i="0" spc="-11" baseline="0" dirty="0">
                <a:solidFill>
                  <a:srgbClr val="FFFFFF"/>
                </a:solidFill>
                <a:latin typeface="Calibri,Bold"/>
              </a:rPr>
              <a:t> </a:t>
            </a:r>
            <a:r>
              <a:rPr lang="tr-TR" sz="2004" b="1" i="0" spc="-11" baseline="0" dirty="0" smtClean="0">
                <a:solidFill>
                  <a:srgbClr val="FFFFFF"/>
                </a:solidFill>
                <a:latin typeface="Calibri,Bold"/>
              </a:rPr>
              <a:t>145</a:t>
            </a:r>
            <a:endParaRPr lang="fa-IR" sz="2004" b="1" i="0" spc="0" baseline="0" dirty="0">
              <a:solidFill>
                <a:srgbClr val="FFFFFF"/>
              </a:solidFill>
              <a:latin typeface="Calibri,Bold"/>
            </a:endParaRPr>
          </a:p>
        </p:txBody>
      </p:sp>
    </p:spTree>
    <p:extLst>
      <p:ext uri="{BB962C8B-B14F-4D97-AF65-F5344CB8AC3E}">
        <p14:creationId xmlns:p14="http://schemas.microsoft.com/office/powerpoint/2010/main" val="85756032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WhatsApp Image 2023-03-06 at 08.40.5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3162102_WhatsApp-Image-2022-11-23-at-15.56.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WhatsApp Image 2023-03-06 at 08.42.5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10 at 16.15.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267744" y="5661248"/>
            <a:ext cx="6731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Yine bir ödül töreni…..</a:t>
            </a:r>
            <a:endParaRPr lang="tr-TR" sz="44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079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1-10 at 16.15.0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6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6-Noktalı Yıldız 2"/>
          <p:cNvSpPr/>
          <p:nvPr/>
        </p:nvSpPr>
        <p:spPr>
          <a:xfrm>
            <a:off x="5868144" y="332656"/>
            <a:ext cx="2160240" cy="13464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>
                <a:solidFill>
                  <a:srgbClr val="FFFF00"/>
                </a:solidFill>
              </a:rPr>
              <a:t>Biz…</a:t>
            </a:r>
            <a:endParaRPr lang="tr-T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04968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75963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5364088" y="476672"/>
            <a:ext cx="259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Yine Biz…</a:t>
            </a:r>
            <a:endParaRPr lang="tr-TR" sz="4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09001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67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7137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WhatsApp Image 2022-12-05 at 15.08.33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6372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3419872" y="5589240"/>
            <a:ext cx="310104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Yine Biz…</a:t>
            </a:r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1403648" y="188640"/>
            <a:ext cx="5804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YKS EŞİT AĞIRLIK İLÇE 1.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885829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0" y="0"/>
            <a:ext cx="473202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4036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8225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494527"/>
          </a:xfrm>
          <a:prstGeom prst="rect">
            <a:avLst/>
          </a:prstGeom>
          <a:noFill/>
          <a:extLst/>
        </p:spPr>
      </p:pic>
      <p:sp>
        <p:nvSpPr>
          <p:cNvPr id="130" name="Freeform 130"/>
          <p:cNvSpPr/>
          <p:nvPr/>
        </p:nvSpPr>
        <p:spPr>
          <a:xfrm>
            <a:off x="278891" y="216408"/>
            <a:ext cx="8656575" cy="4965192"/>
          </a:xfrm>
          <a:custGeom>
            <a:avLst/>
            <a:gdLst/>
            <a:ahLst/>
            <a:cxnLst/>
            <a:rect l="0" t="0" r="0" b="0"/>
            <a:pathLst>
              <a:path w="8656575" h="4965192">
                <a:moveTo>
                  <a:pt x="856234" y="0"/>
                </a:moveTo>
                <a:lnTo>
                  <a:pt x="8656575" y="0"/>
                </a:lnTo>
                <a:lnTo>
                  <a:pt x="8656575" y="4109340"/>
                </a:lnTo>
                <a:lnTo>
                  <a:pt x="8652002" y="4196081"/>
                </a:lnTo>
                <a:lnTo>
                  <a:pt x="8639049" y="4280916"/>
                </a:lnTo>
                <a:lnTo>
                  <a:pt x="8618093" y="4362959"/>
                </a:lnTo>
                <a:lnTo>
                  <a:pt x="8589265" y="4442079"/>
                </a:lnTo>
                <a:lnTo>
                  <a:pt x="8553197" y="4517137"/>
                </a:lnTo>
                <a:lnTo>
                  <a:pt x="8510016" y="4587494"/>
                </a:lnTo>
                <a:lnTo>
                  <a:pt x="8460740" y="4653407"/>
                </a:lnTo>
                <a:lnTo>
                  <a:pt x="8405495" y="4714494"/>
                </a:lnTo>
                <a:lnTo>
                  <a:pt x="8344790" y="4769866"/>
                </a:lnTo>
                <a:lnTo>
                  <a:pt x="8278623" y="4818762"/>
                </a:lnTo>
                <a:lnTo>
                  <a:pt x="8208011" y="4861815"/>
                </a:lnTo>
                <a:lnTo>
                  <a:pt x="8133080" y="4897882"/>
                </a:lnTo>
                <a:lnTo>
                  <a:pt x="8054340" y="4926712"/>
                </a:lnTo>
                <a:lnTo>
                  <a:pt x="7972299" y="4947666"/>
                </a:lnTo>
                <a:lnTo>
                  <a:pt x="7886954" y="4960620"/>
                </a:lnTo>
                <a:lnTo>
                  <a:pt x="7800722" y="4965192"/>
                </a:lnTo>
                <a:lnTo>
                  <a:pt x="0" y="4965192"/>
                </a:lnTo>
                <a:lnTo>
                  <a:pt x="0" y="856234"/>
                </a:lnTo>
                <a:lnTo>
                  <a:pt x="4547" y="769494"/>
                </a:lnTo>
                <a:lnTo>
                  <a:pt x="17501" y="684658"/>
                </a:lnTo>
                <a:lnTo>
                  <a:pt x="38431" y="602615"/>
                </a:lnTo>
                <a:lnTo>
                  <a:pt x="67323" y="523495"/>
                </a:lnTo>
                <a:lnTo>
                  <a:pt x="103340" y="448564"/>
                </a:lnTo>
                <a:lnTo>
                  <a:pt x="146444" y="377826"/>
                </a:lnTo>
                <a:lnTo>
                  <a:pt x="195809" y="311658"/>
                </a:lnTo>
                <a:lnTo>
                  <a:pt x="251041" y="251079"/>
                </a:lnTo>
                <a:lnTo>
                  <a:pt x="311709" y="195834"/>
                </a:lnTo>
                <a:lnTo>
                  <a:pt x="377800" y="146432"/>
                </a:lnTo>
                <a:lnTo>
                  <a:pt x="448526" y="103378"/>
                </a:lnTo>
                <a:lnTo>
                  <a:pt x="523495" y="67311"/>
                </a:lnTo>
                <a:lnTo>
                  <a:pt x="602628" y="38482"/>
                </a:lnTo>
                <a:lnTo>
                  <a:pt x="684670" y="17526"/>
                </a:lnTo>
                <a:lnTo>
                  <a:pt x="769544" y="4573"/>
                </a:lnTo>
                <a:close/>
                <a:moveTo>
                  <a:pt x="6362701" y="6641592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>
            <a:off x="4716017" y="5374386"/>
            <a:ext cx="4194048" cy="765048"/>
          </a:xfrm>
          <a:custGeom>
            <a:avLst/>
            <a:gdLst/>
            <a:ahLst/>
            <a:cxnLst/>
            <a:rect l="0" t="0" r="0" b="0"/>
            <a:pathLst>
              <a:path w="4194048" h="765048">
                <a:moveTo>
                  <a:pt x="0" y="765048"/>
                </a:moveTo>
                <a:lnTo>
                  <a:pt x="4194048" y="765048"/>
                </a:lnTo>
                <a:lnTo>
                  <a:pt x="4194048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Freeform 132"/>
          <p:cNvSpPr/>
          <p:nvPr/>
        </p:nvSpPr>
        <p:spPr>
          <a:xfrm>
            <a:off x="4716017" y="5374386"/>
            <a:ext cx="4194048" cy="765048"/>
          </a:xfrm>
          <a:custGeom>
            <a:avLst/>
            <a:gdLst/>
            <a:ahLst/>
            <a:cxnLst/>
            <a:rect l="0" t="0" r="0" b="0"/>
            <a:pathLst>
              <a:path w="4194048" h="765048">
                <a:moveTo>
                  <a:pt x="0" y="765048"/>
                </a:moveTo>
                <a:lnTo>
                  <a:pt x="4194048" y="765048"/>
                </a:lnTo>
                <a:lnTo>
                  <a:pt x="4194048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Rectangle 133"/>
          <p:cNvSpPr/>
          <p:nvPr/>
        </p:nvSpPr>
        <p:spPr>
          <a:xfrm>
            <a:off x="91439" y="6190885"/>
            <a:ext cx="3913590" cy="6093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998" b="0" i="0" spc="0" baseline="0" dirty="0">
                <a:solidFill>
                  <a:srgbClr val="FFFFFF"/>
                </a:solidFill>
                <a:latin typeface="Calibri"/>
              </a:rPr>
              <a:t>Öğ</a:t>
            </a:r>
            <a:r>
              <a:rPr lang="fa-IR" sz="3998" b="0" i="0" spc="-56" baseline="0" dirty="0">
                <a:solidFill>
                  <a:srgbClr val="FFFFFF"/>
                </a:solidFill>
                <a:latin typeface="Calibri"/>
              </a:rPr>
              <a:t>r</a:t>
            </a:r>
            <a:r>
              <a:rPr lang="fa-IR" sz="3998" b="0" i="0" spc="-24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998" b="0" i="0" spc="0" baseline="0" dirty="0">
                <a:solidFill>
                  <a:srgbClr val="FFFFFF"/>
                </a:solidFill>
                <a:latin typeface="Calibri"/>
              </a:rPr>
              <a:t>tmenler Odası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4808220" y="5446243"/>
            <a:ext cx="1724383" cy="6147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r-TR" sz="3995" b="0" i="0" spc="0" baseline="0" dirty="0" smtClean="0">
                <a:solidFill>
                  <a:srgbClr val="FFFFFF"/>
                </a:solidFill>
                <a:latin typeface="Calibri"/>
              </a:rPr>
              <a:t>İdari Kat</a:t>
            </a:r>
            <a:endParaRPr lang="fa-IR" sz="3995" b="0" i="0" spc="0" baseline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74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9541184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971600" y="116632"/>
            <a:ext cx="7495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BİZ BİR AİLEYİZ…</a:t>
            </a:r>
            <a:endParaRPr lang="tr-TR" sz="6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8691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26" name="Freeform 126"/>
          <p:cNvSpPr/>
          <p:nvPr/>
        </p:nvSpPr>
        <p:spPr>
          <a:xfrm>
            <a:off x="761" y="6139434"/>
            <a:ext cx="4715256" cy="723899"/>
          </a:xfrm>
          <a:custGeom>
            <a:avLst/>
            <a:gdLst/>
            <a:ahLst/>
            <a:cxnLst/>
            <a:rect l="0" t="0" r="0" b="0"/>
            <a:pathLst>
              <a:path w="4715256" h="723899">
                <a:moveTo>
                  <a:pt x="0" y="723899"/>
                </a:moveTo>
                <a:lnTo>
                  <a:pt x="4715256" y="723899"/>
                </a:lnTo>
                <a:lnTo>
                  <a:pt x="4715256" y="0"/>
                </a:lnTo>
                <a:lnTo>
                  <a:pt x="0" y="0"/>
                </a:lnTo>
                <a:lnTo>
                  <a:pt x="0" y="723899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Freeform 127"/>
          <p:cNvSpPr/>
          <p:nvPr/>
        </p:nvSpPr>
        <p:spPr>
          <a:xfrm>
            <a:off x="761" y="6139434"/>
            <a:ext cx="4715256" cy="723899"/>
          </a:xfrm>
          <a:custGeom>
            <a:avLst/>
            <a:gdLst/>
            <a:ahLst/>
            <a:cxnLst/>
            <a:rect l="0" t="0" r="0" b="0"/>
            <a:pathLst>
              <a:path w="4715256" h="723899">
                <a:moveTo>
                  <a:pt x="0" y="723899"/>
                </a:moveTo>
                <a:lnTo>
                  <a:pt x="4715256" y="723899"/>
                </a:lnTo>
                <a:lnTo>
                  <a:pt x="4715256" y="0"/>
                </a:lnTo>
                <a:lnTo>
                  <a:pt x="0" y="0"/>
                </a:lnTo>
                <a:lnTo>
                  <a:pt x="0" y="723899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8" name="Picture 12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494527"/>
          </a:xfrm>
          <a:prstGeom prst="rect">
            <a:avLst/>
          </a:prstGeom>
          <a:noFill/>
          <a:extLst/>
        </p:spPr>
      </p:pic>
      <p:pic>
        <p:nvPicPr>
          <p:cNvPr id="129" name="Picture 12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88" y="247905"/>
            <a:ext cx="8593328" cy="4902199"/>
          </a:xfrm>
          <a:prstGeom prst="rect">
            <a:avLst/>
          </a:prstGeom>
          <a:noFill/>
          <a:extLst/>
        </p:spPr>
      </p:pic>
      <p:sp>
        <p:nvSpPr>
          <p:cNvPr id="130" name="Freeform 130"/>
          <p:cNvSpPr/>
          <p:nvPr/>
        </p:nvSpPr>
        <p:spPr>
          <a:xfrm>
            <a:off x="278891" y="216408"/>
            <a:ext cx="8656575" cy="4965192"/>
          </a:xfrm>
          <a:custGeom>
            <a:avLst/>
            <a:gdLst/>
            <a:ahLst/>
            <a:cxnLst/>
            <a:rect l="0" t="0" r="0" b="0"/>
            <a:pathLst>
              <a:path w="8656575" h="4965192">
                <a:moveTo>
                  <a:pt x="856234" y="0"/>
                </a:moveTo>
                <a:lnTo>
                  <a:pt x="8656575" y="0"/>
                </a:lnTo>
                <a:lnTo>
                  <a:pt x="8656575" y="4109340"/>
                </a:lnTo>
                <a:lnTo>
                  <a:pt x="8652002" y="4196081"/>
                </a:lnTo>
                <a:lnTo>
                  <a:pt x="8639049" y="4280916"/>
                </a:lnTo>
                <a:lnTo>
                  <a:pt x="8618093" y="4362959"/>
                </a:lnTo>
                <a:lnTo>
                  <a:pt x="8589265" y="4442079"/>
                </a:lnTo>
                <a:lnTo>
                  <a:pt x="8553197" y="4517137"/>
                </a:lnTo>
                <a:lnTo>
                  <a:pt x="8510016" y="4587494"/>
                </a:lnTo>
                <a:lnTo>
                  <a:pt x="8460740" y="4653407"/>
                </a:lnTo>
                <a:lnTo>
                  <a:pt x="8405495" y="4714494"/>
                </a:lnTo>
                <a:lnTo>
                  <a:pt x="8344790" y="4769866"/>
                </a:lnTo>
                <a:lnTo>
                  <a:pt x="8278623" y="4818762"/>
                </a:lnTo>
                <a:lnTo>
                  <a:pt x="8208011" y="4861815"/>
                </a:lnTo>
                <a:lnTo>
                  <a:pt x="8133080" y="4897882"/>
                </a:lnTo>
                <a:lnTo>
                  <a:pt x="8054340" y="4926712"/>
                </a:lnTo>
                <a:lnTo>
                  <a:pt x="7972299" y="4947666"/>
                </a:lnTo>
                <a:lnTo>
                  <a:pt x="7886954" y="4960620"/>
                </a:lnTo>
                <a:lnTo>
                  <a:pt x="7800722" y="4965192"/>
                </a:lnTo>
                <a:lnTo>
                  <a:pt x="0" y="4965192"/>
                </a:lnTo>
                <a:lnTo>
                  <a:pt x="0" y="856234"/>
                </a:lnTo>
                <a:lnTo>
                  <a:pt x="4547" y="769494"/>
                </a:lnTo>
                <a:lnTo>
                  <a:pt x="17501" y="684658"/>
                </a:lnTo>
                <a:lnTo>
                  <a:pt x="38431" y="602615"/>
                </a:lnTo>
                <a:lnTo>
                  <a:pt x="67323" y="523495"/>
                </a:lnTo>
                <a:lnTo>
                  <a:pt x="103340" y="448564"/>
                </a:lnTo>
                <a:lnTo>
                  <a:pt x="146444" y="377826"/>
                </a:lnTo>
                <a:lnTo>
                  <a:pt x="195809" y="311658"/>
                </a:lnTo>
                <a:lnTo>
                  <a:pt x="251041" y="251079"/>
                </a:lnTo>
                <a:lnTo>
                  <a:pt x="311709" y="195834"/>
                </a:lnTo>
                <a:lnTo>
                  <a:pt x="377800" y="146432"/>
                </a:lnTo>
                <a:lnTo>
                  <a:pt x="448526" y="103378"/>
                </a:lnTo>
                <a:lnTo>
                  <a:pt x="523495" y="67311"/>
                </a:lnTo>
                <a:lnTo>
                  <a:pt x="602628" y="38482"/>
                </a:lnTo>
                <a:lnTo>
                  <a:pt x="684670" y="17526"/>
                </a:lnTo>
                <a:lnTo>
                  <a:pt x="769544" y="4573"/>
                </a:lnTo>
                <a:close/>
                <a:moveTo>
                  <a:pt x="6362701" y="6641592"/>
                </a:moveTo>
              </a:path>
            </a:pathLst>
          </a:custGeom>
          <a:noFill/>
          <a:ln w="88392" cap="sq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>
            <a:off x="4716017" y="5374386"/>
            <a:ext cx="4194048" cy="765048"/>
          </a:xfrm>
          <a:custGeom>
            <a:avLst/>
            <a:gdLst/>
            <a:ahLst/>
            <a:cxnLst/>
            <a:rect l="0" t="0" r="0" b="0"/>
            <a:pathLst>
              <a:path w="4194048" h="765048">
                <a:moveTo>
                  <a:pt x="0" y="765048"/>
                </a:moveTo>
                <a:lnTo>
                  <a:pt x="4194048" y="765048"/>
                </a:lnTo>
                <a:lnTo>
                  <a:pt x="4194048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solidFill>
            <a:srgbClr val="C0504D">
              <a:alpha val="100000"/>
            </a:srgbClr>
          </a:solidFill>
          <a:ln w="883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Freeform 132"/>
          <p:cNvSpPr/>
          <p:nvPr/>
        </p:nvSpPr>
        <p:spPr>
          <a:xfrm>
            <a:off x="4716017" y="5374386"/>
            <a:ext cx="4194048" cy="765048"/>
          </a:xfrm>
          <a:custGeom>
            <a:avLst/>
            <a:gdLst/>
            <a:ahLst/>
            <a:cxnLst/>
            <a:rect l="0" t="0" r="0" b="0"/>
            <a:pathLst>
              <a:path w="4194048" h="765048">
                <a:moveTo>
                  <a:pt x="0" y="765048"/>
                </a:moveTo>
                <a:lnTo>
                  <a:pt x="4194048" y="765048"/>
                </a:lnTo>
                <a:lnTo>
                  <a:pt x="4194048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noFill/>
          <a:ln w="25907" cap="flat" cmpd="sng">
            <a:solidFill>
              <a:srgbClr val="8C383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Rectangle 133"/>
          <p:cNvSpPr/>
          <p:nvPr/>
        </p:nvSpPr>
        <p:spPr>
          <a:xfrm>
            <a:off x="91439" y="6190885"/>
            <a:ext cx="3913590" cy="6093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998" b="0" i="0" spc="0" baseline="0" dirty="0">
                <a:solidFill>
                  <a:srgbClr val="FFFFFF"/>
                </a:solidFill>
                <a:latin typeface="Calibri"/>
              </a:rPr>
              <a:t>Öğ</a:t>
            </a:r>
            <a:r>
              <a:rPr lang="fa-IR" sz="3998" b="0" i="0" spc="-56" baseline="0" dirty="0">
                <a:solidFill>
                  <a:srgbClr val="FFFFFF"/>
                </a:solidFill>
                <a:latin typeface="Calibri"/>
              </a:rPr>
              <a:t>r</a:t>
            </a:r>
            <a:r>
              <a:rPr lang="fa-IR" sz="3998" b="0" i="0" spc="-24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998" b="0" i="0" spc="0" baseline="0" dirty="0">
                <a:solidFill>
                  <a:srgbClr val="FFFFFF"/>
                </a:solidFill>
                <a:latin typeface="Calibri"/>
              </a:rPr>
              <a:t>tmenler Odası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4808220" y="5446243"/>
            <a:ext cx="4022255" cy="6147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a-IR" sz="3995" b="0" i="0" spc="0" baseline="0" dirty="0">
                <a:solidFill>
                  <a:srgbClr val="FFFFFF"/>
                </a:solidFill>
                <a:latin typeface="Calibri"/>
              </a:rPr>
              <a:t>Öğ</a:t>
            </a:r>
            <a:r>
              <a:rPr lang="fa-IR" sz="3995" b="0" i="0" spc="-56" baseline="0" dirty="0">
                <a:solidFill>
                  <a:srgbClr val="FFFFFF"/>
                </a:solidFill>
                <a:latin typeface="Calibri"/>
              </a:rPr>
              <a:t>r</a:t>
            </a:r>
            <a:r>
              <a:rPr lang="fa-IR" sz="3995" b="0" i="0" spc="-24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fa-IR" sz="3995" b="0" i="0" spc="0" baseline="0" dirty="0">
                <a:solidFill>
                  <a:srgbClr val="FFFFFF"/>
                </a:solidFill>
                <a:latin typeface="Calibri"/>
              </a:rPr>
              <a:t>tmen </a:t>
            </a:r>
            <a:r>
              <a:rPr lang="fa-IR" sz="3995" b="0" i="0" spc="0" baseline="0" dirty="0" smtClean="0">
                <a:solidFill>
                  <a:srgbClr val="FFFFFF"/>
                </a:solidFill>
                <a:latin typeface="Calibri"/>
              </a:rPr>
              <a:t>S</a:t>
            </a:r>
            <a:r>
              <a:rPr lang="fa-IR" sz="3995" b="0" i="0" spc="-64" baseline="0" dirty="0" smtClean="0">
                <a:solidFill>
                  <a:srgbClr val="FFFFFF"/>
                </a:solidFill>
                <a:latin typeface="Calibri"/>
              </a:rPr>
              <a:t>a</a:t>
            </a:r>
            <a:r>
              <a:rPr lang="fa-IR" sz="3995" b="0" i="0" spc="0" baseline="0" dirty="0" smtClean="0">
                <a:solidFill>
                  <a:srgbClr val="FFFFFF"/>
                </a:solidFill>
                <a:latin typeface="Calibri"/>
              </a:rPr>
              <a:t>yıs</a:t>
            </a:r>
            <a:r>
              <a:rPr lang="fa-IR" sz="3995" b="0" i="0" spc="-16" baseline="0" dirty="0" smtClean="0">
                <a:solidFill>
                  <a:srgbClr val="FFFFFF"/>
                </a:solidFill>
                <a:latin typeface="Calibri"/>
              </a:rPr>
              <a:t>ı</a:t>
            </a:r>
            <a:r>
              <a:rPr lang="fa-IR" sz="3995" b="0" i="0" spc="0" baseline="0" dirty="0" smtClean="0">
                <a:solidFill>
                  <a:srgbClr val="FFFFFF"/>
                </a:solidFill>
                <a:latin typeface="Calibri"/>
              </a:rPr>
              <a:t>:</a:t>
            </a:r>
            <a:r>
              <a:rPr lang="tr-TR" sz="3995" b="0" i="0" spc="0" baseline="0" dirty="0" smtClean="0">
                <a:solidFill>
                  <a:srgbClr val="FFFFFF"/>
                </a:solidFill>
                <a:latin typeface="Calibri"/>
              </a:rPr>
              <a:t>28</a:t>
            </a:r>
            <a:endParaRPr lang="fa-IR" sz="3995" b="0" i="0" spc="0" baseline="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14799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a Tasarımı">
  <a:themeElements>
    <a:clrScheme name="Moda Tasarımı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Smokin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a Tasarımı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318</TotalTime>
  <Words>160</Words>
  <Application>Microsoft Office PowerPoint</Application>
  <PresentationFormat>Ekran Gösterisi (4:3)</PresentationFormat>
  <Paragraphs>48</Paragraphs>
  <Slides>80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80</vt:i4>
      </vt:variant>
    </vt:vector>
  </HeadingPairs>
  <TitlesOfParts>
    <vt:vector size="82" baseType="lpstr">
      <vt:lpstr>Ofis Teması</vt:lpstr>
      <vt:lpstr>Moda Tasarımı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nurcan bolat</dc:creator>
  <cp:lastModifiedBy>nurcan bolat</cp:lastModifiedBy>
  <cp:revision>36</cp:revision>
  <dcterms:created xsi:type="dcterms:W3CDTF">2022-12-05T11:13:48Z</dcterms:created>
  <dcterms:modified xsi:type="dcterms:W3CDTF">2023-04-24T05:39:05Z</dcterms:modified>
</cp:coreProperties>
</file>